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customXml/itemProps6.xml" ContentType="application/vnd.openxmlformats-officedocument.customXmlProperties+xml"/>
  <Override PartName="/customXml/itemProps7.xml" ContentType="application/vnd.openxmlformats-officedocument.customXmlProperties+xml"/>
  <Override PartName="/customXml/itemProps8.xml" ContentType="application/vnd.openxmlformats-officedocument.customXmlProperties+xml"/>
  <Override PartName="/customXml/itemProps9.xml" ContentType="application/vnd.openxmlformats-officedocument.customXmlProperties+xml"/>
  <Override PartName="/customXml/itemProps10.xml" ContentType="application/vnd.openxmlformats-officedocument.customXmlProperties+xml"/>
  <Override PartName="/customXml/itemProps11.xml" ContentType="application/vnd.openxmlformats-officedocument.customXmlProperties+xml"/>
  <Override PartName="/customXml/itemProps12.xml" ContentType="application/vnd.openxmlformats-officedocument.customXmlProperties+xml"/>
  <Override PartName="/customXml/itemProps13.xml" ContentType="application/vnd.openxmlformats-officedocument.customXmlProperties+xml"/>
  <Override PartName="/customXml/itemProps14.xml" ContentType="application/vnd.openxmlformats-officedocument.customXmlProperties+xml"/>
  <Override PartName="/customXml/itemProps15.xml" ContentType="application/vnd.openxmlformats-officedocument.customXmlProperties+xml"/>
  <Override PartName="/customXml/itemProps16.xml" ContentType="application/vnd.openxmlformats-officedocument.customXmlProperties+xml"/>
  <Override PartName="/customXml/itemProps17.xml" ContentType="application/vnd.openxmlformats-officedocument.customXmlProperties+xml"/>
  <Override PartName="/customXml/itemProps18.xml" ContentType="application/vnd.openxmlformats-officedocument.customXmlProperties+xml"/>
  <Override PartName="/customXml/itemProps19.xml" ContentType="application/vnd.openxmlformats-officedocument.customXmlProperties+xml"/>
  <Override PartName="/customXml/itemProps20.xml" ContentType="application/vnd.openxmlformats-officedocument.customXmlProperties+xml"/>
  <Override PartName="/customXml/itemProps21.xml" ContentType="application/vnd.openxmlformats-officedocument.customXmlProperties+xml"/>
  <Override PartName="/customXml/itemProps22.xml" ContentType="application/vnd.openxmlformats-officedocument.customXmlProperties+xml"/>
  <Override PartName="/customXml/itemProps23.xml" ContentType="application/vnd.openxmlformats-officedocument.customXmlProperties+xml"/>
  <Override PartName="/customXml/itemProps24.xml" ContentType="application/vnd.openxmlformats-officedocument.customXmlProperties+xml"/>
  <Override PartName="/customXml/itemProps25.xml" ContentType="application/vnd.openxmlformats-officedocument.customXmlProperties+xml"/>
  <Override PartName="/customXml/itemProps26.xml" ContentType="application/vnd.openxmlformats-officedocument.customXmlProperties+xml"/>
  <Override PartName="/customXml/itemProps27.xml" ContentType="application/vnd.openxmlformats-officedocument.customXmlProperties+xml"/>
  <Override PartName="/customXml/itemProps28.xml" ContentType="application/vnd.openxmlformats-officedocument.customXmlProperties+xml"/>
  <Override PartName="/customXml/itemProps29.xml" ContentType="application/vnd.openxmlformats-officedocument.customXmlProperties+xml"/>
  <Override PartName="/customXml/itemProps30.xml" ContentType="application/vnd.openxmlformats-officedocument.customXmlProperties+xml"/>
  <Override PartName="/customXml/itemProps31.xml" ContentType="application/vnd.openxmlformats-officedocument.customXmlProperties+xml"/>
  <Override PartName="/customXml/itemProps32.xml" ContentType="application/vnd.openxmlformats-officedocument.customXmlProperties+xml"/>
  <Override PartName="/customXml/itemProps33.xml" ContentType="application/vnd.openxmlformats-officedocument.customXmlProperties+xml"/>
  <Override PartName="/customXml/itemProps34.xml" ContentType="application/vnd.openxmlformats-officedocument.customXmlProperties+xml"/>
  <Override PartName="/customXml/itemProps35.xml" ContentType="application/vnd.openxmlformats-officedocument.customXmlProperties+xml"/>
  <Override PartName="/customXml/itemProps36.xml" ContentType="application/vnd.openxmlformats-officedocument.customXmlProperties+xml"/>
  <Override PartName="/customXml/itemProps37.xml" ContentType="application/vnd.openxmlformats-officedocument.customXmlProperties+xml"/>
  <Override PartName="/customXml/itemProps38.xml" ContentType="application/vnd.openxmlformats-officedocument.customXmlProperties+xml"/>
  <Override PartName="/customXml/itemProps39.xml" ContentType="application/vnd.openxmlformats-officedocument.customXmlProperties+xml"/>
  <Override PartName="/customXml/itemProps40.xml" ContentType="application/vnd.openxmlformats-officedocument.customXmlProperties+xml"/>
  <Override PartName="/customXml/itemProps41.xml" ContentType="application/vnd.openxmlformats-officedocument.customXmlProperties+xml"/>
  <Override PartName="/customXml/itemProps42.xml" ContentType="application/vnd.openxmlformats-officedocument.customXmlProperties+xml"/>
  <Override PartName="/customXml/itemProps43.xml" ContentType="application/vnd.openxmlformats-officedocument.customXmlProperties+xml"/>
  <Override PartName="/customXml/itemProps44.xml" ContentType="application/vnd.openxmlformats-officedocument.customXmlProperties+xml"/>
  <Override PartName="/customXml/itemProps45.xml" ContentType="application/vnd.openxmlformats-officedocument.customXmlProperties+xml"/>
  <Override PartName="/customXml/itemProps46.xml" ContentType="application/vnd.openxmlformats-officedocument.customXmlProperties+xml"/>
  <Override PartName="/customXml/itemProps47.xml" ContentType="application/vnd.openxmlformats-officedocument.customXmlProperties+xml"/>
  <Override PartName="/customXml/itemProps48.xml" ContentType="application/vnd.openxmlformats-officedocument.customXmlProperties+xml"/>
  <Override PartName="/customXml/itemProps49.xml" ContentType="application/vnd.openxmlformats-officedocument.customXmlProperties+xml"/>
  <Override PartName="/customXml/itemProps50.xml" ContentType="application/vnd.openxmlformats-officedocument.customXmlProperties+xml"/>
  <Override PartName="/customXml/itemProps51.xml" ContentType="application/vnd.openxmlformats-officedocument.customXmlProperties+xml"/>
  <Override PartName="/customXml/itemProps52.xml" ContentType="application/vnd.openxmlformats-officedocument.customXmlProperties+xml"/>
  <Override PartName="/customXml/itemProps53.xml" ContentType="application/vnd.openxmlformats-officedocument.customXmlProperties+xml"/>
  <Override PartName="/customXml/itemProps54.xml" ContentType="application/vnd.openxmlformats-officedocument.customXmlProperties+xml"/>
  <Override PartName="/customXml/itemProps55.xml" ContentType="application/vnd.openxmlformats-officedocument.customXmlProperties+xml"/>
  <Override PartName="/customXml/itemProps56.xml" ContentType="application/vnd.openxmlformats-officedocument.customXmlProperties+xml"/>
  <Override PartName="/customXml/itemProps57.xml" ContentType="application/vnd.openxmlformats-officedocument.customXmlProperties+xml"/>
  <Override PartName="/customXml/itemProps58.xml" ContentType="application/vnd.openxmlformats-officedocument.customXmlProperties+xml"/>
  <Override PartName="/customXml/itemProps59.xml" ContentType="application/vnd.openxmlformats-officedocument.customXmlProperties+xml"/>
  <Override PartName="/customXml/itemProps60.xml" ContentType="application/vnd.openxmlformats-officedocument.customXmlProperties+xml"/>
  <Override PartName="/customXml/itemProps61.xml" ContentType="application/vnd.openxmlformats-officedocument.customXmlProperties+xml"/>
  <Override PartName="/customXml/itemProps62.xml" ContentType="application/vnd.openxmlformats-officedocument.customXmlProperties+xml"/>
  <Override PartName="/customXml/itemProps63.xml" ContentType="application/vnd.openxmlformats-officedocument.customXmlProperties+xml"/>
  <Override PartName="/customXml/itemProps64.xml" ContentType="application/vnd.openxmlformats-officedocument.customXmlProperties+xml"/>
  <Override PartName="/customXml/itemProps65.xml" ContentType="application/vnd.openxmlformats-officedocument.customXmlProperties+xml"/>
  <Override PartName="/customXml/itemProps66.xml" ContentType="application/vnd.openxmlformats-officedocument.customXmlProperties+xml"/>
  <Override PartName="/customXml/itemProps67.xml" ContentType="application/vnd.openxmlformats-officedocument.customXmlProperties+xml"/>
  <Override PartName="/customXml/itemProps68.xml" ContentType="application/vnd.openxmlformats-officedocument.customXmlProperties+xml"/>
  <Override PartName="/customXml/itemProps69.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70"/>
  </p:sldMasterIdLst>
  <p:notesMasterIdLst>
    <p:notesMasterId r:id="rId92"/>
  </p:notesMasterIdLst>
  <p:handoutMasterIdLst>
    <p:handoutMasterId r:id="rId93"/>
  </p:handoutMasterIdLst>
  <p:sldIdLst>
    <p:sldId id="400" r:id="rId71"/>
    <p:sldId id="742" r:id="rId72"/>
    <p:sldId id="762" r:id="rId73"/>
    <p:sldId id="673" r:id="rId74"/>
    <p:sldId id="754" r:id="rId75"/>
    <p:sldId id="755" r:id="rId76"/>
    <p:sldId id="756" r:id="rId77"/>
    <p:sldId id="761" r:id="rId78"/>
    <p:sldId id="752" r:id="rId79"/>
    <p:sldId id="753" r:id="rId80"/>
    <p:sldId id="772" r:id="rId81"/>
    <p:sldId id="718" r:id="rId82"/>
    <p:sldId id="763" r:id="rId83"/>
    <p:sldId id="256" r:id="rId84"/>
    <p:sldId id="257" r:id="rId85"/>
    <p:sldId id="766" r:id="rId86"/>
    <p:sldId id="767" r:id="rId87"/>
    <p:sldId id="768" r:id="rId88"/>
    <p:sldId id="770" r:id="rId89"/>
    <p:sldId id="771" r:id="rId90"/>
    <p:sldId id="392" r:id="rId91"/>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Tonmoy Dasgupta" initials="TD" lastIdx="1" clrIdx="0">
    <p:extLst>
      <p:ext uri="{19B8F6BF-5375-455C-9EA6-DF929625EA0E}">
        <p15:presenceInfo xmlns:p15="http://schemas.microsoft.com/office/powerpoint/2012/main" userId="S-1-5-21-1004336348-1979792683-839522115-11697"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80000"/>
    <a:srgbClr val="FF191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6256BED-F4FA-986B-5E2C-671A070FFFF5}" v="1" dt="2025-08-19T13:32:43.786"/>
    <p1510:client id="{81752A85-C60A-4489-B632-ED84B90EDD09}" v="7" dt="2025-08-19T14:27:49.461"/>
    <p1510:client id="{A428D9A8-4C76-B33F-8E8C-6D3427CB1230}" v="947" dt="2025-08-19T14:42:15.071"/>
  </p1510:revLst>
</p1510:revInfo>
</file>

<file path=ppt/tableStyles.xml><?xml version="1.0" encoding="utf-8"?>
<a:tblStyleLst xmlns:a="http://schemas.openxmlformats.org/drawingml/2006/main" def="{5C22544A-7EE6-4342-B048-85BDC9FD1C3A}">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327F97BB-C833-4FB7-BDE5-3F7075034690}" styleName="Themed Style 2 - Accent 5">
    <a:tblBg>
      <a:fillRef idx="3">
        <a:schemeClr val="accent5"/>
      </a:fillRef>
      <a:effectRef idx="3">
        <a:schemeClr val="accent5"/>
      </a:effectRef>
    </a:tblBg>
    <a:wholeTbl>
      <a:tcTxStyle>
        <a:fontRef idx="minor">
          <a:scrgbClr r="0" g="0" b="0"/>
        </a:fontRef>
        <a:schemeClr val="lt1"/>
      </a:tcTxStyle>
      <a:tcStyle>
        <a:tcBdr>
          <a:left>
            <a:lnRef idx="1">
              <a:schemeClr val="accent5">
                <a:tint val="50000"/>
              </a:schemeClr>
            </a:lnRef>
          </a:left>
          <a:right>
            <a:lnRef idx="1">
              <a:schemeClr val="accent5">
                <a:tint val="50000"/>
              </a:schemeClr>
            </a:lnRef>
          </a:right>
          <a:top>
            <a:lnRef idx="1">
              <a:schemeClr val="accent5">
                <a:tint val="50000"/>
              </a:schemeClr>
            </a:lnRef>
          </a:top>
          <a:bottom>
            <a:lnRef idx="1">
              <a:schemeClr val="accent5">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Lst>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guide orient="horz" pos="2160"/>
        <p:guide pos="3840"/>
      </p:guideLst>
    </p:cSldViewPr>
  </p:slide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customXml" Target="../customXml/item26.xml"/><Relationship Id="rId21" Type="http://schemas.openxmlformats.org/officeDocument/2006/relationships/customXml" Target="../customXml/item21.xml"/><Relationship Id="rId42" Type="http://schemas.openxmlformats.org/officeDocument/2006/relationships/customXml" Target="../customXml/item42.xml"/><Relationship Id="rId47" Type="http://schemas.openxmlformats.org/officeDocument/2006/relationships/customXml" Target="../customXml/item47.xml"/><Relationship Id="rId63" Type="http://schemas.openxmlformats.org/officeDocument/2006/relationships/customXml" Target="../customXml/item63.xml"/><Relationship Id="rId68" Type="http://schemas.openxmlformats.org/officeDocument/2006/relationships/customXml" Target="../customXml/item68.xml"/><Relationship Id="rId84" Type="http://schemas.openxmlformats.org/officeDocument/2006/relationships/slide" Target="slides/slide14.xml"/><Relationship Id="rId89" Type="http://schemas.openxmlformats.org/officeDocument/2006/relationships/slide" Target="slides/slide19.xml"/><Relationship Id="rId16" Type="http://schemas.openxmlformats.org/officeDocument/2006/relationships/customXml" Target="../customXml/item16.xml"/><Relationship Id="rId11" Type="http://schemas.openxmlformats.org/officeDocument/2006/relationships/customXml" Target="../customXml/item11.xml"/><Relationship Id="rId32" Type="http://schemas.openxmlformats.org/officeDocument/2006/relationships/customXml" Target="../customXml/item32.xml"/><Relationship Id="rId37" Type="http://schemas.openxmlformats.org/officeDocument/2006/relationships/customXml" Target="../customXml/item37.xml"/><Relationship Id="rId53" Type="http://schemas.openxmlformats.org/officeDocument/2006/relationships/customXml" Target="../customXml/item53.xml"/><Relationship Id="rId58" Type="http://schemas.openxmlformats.org/officeDocument/2006/relationships/customXml" Target="../customXml/item58.xml"/><Relationship Id="rId74" Type="http://schemas.openxmlformats.org/officeDocument/2006/relationships/slide" Target="slides/slide4.xml"/><Relationship Id="rId79" Type="http://schemas.openxmlformats.org/officeDocument/2006/relationships/slide" Target="slides/slide9.xml"/><Relationship Id="rId5" Type="http://schemas.openxmlformats.org/officeDocument/2006/relationships/customXml" Target="../customXml/item5.xml"/><Relationship Id="rId90" Type="http://schemas.openxmlformats.org/officeDocument/2006/relationships/slide" Target="slides/slide20.xml"/><Relationship Id="rId95" Type="http://schemas.openxmlformats.org/officeDocument/2006/relationships/presProps" Target="presProps.xml"/><Relationship Id="rId22" Type="http://schemas.openxmlformats.org/officeDocument/2006/relationships/customXml" Target="../customXml/item22.xml"/><Relationship Id="rId27" Type="http://schemas.openxmlformats.org/officeDocument/2006/relationships/customXml" Target="../customXml/item27.xml"/><Relationship Id="rId43" Type="http://schemas.openxmlformats.org/officeDocument/2006/relationships/customXml" Target="../customXml/item43.xml"/><Relationship Id="rId48" Type="http://schemas.openxmlformats.org/officeDocument/2006/relationships/customXml" Target="../customXml/item48.xml"/><Relationship Id="rId64" Type="http://schemas.openxmlformats.org/officeDocument/2006/relationships/customXml" Target="../customXml/item64.xml"/><Relationship Id="rId69" Type="http://schemas.openxmlformats.org/officeDocument/2006/relationships/customXml" Target="../customXml/item69.xml"/><Relationship Id="rId80" Type="http://schemas.openxmlformats.org/officeDocument/2006/relationships/slide" Target="slides/slide10.xml"/><Relationship Id="rId85" Type="http://schemas.openxmlformats.org/officeDocument/2006/relationships/slide" Target="slides/slide15.xml"/><Relationship Id="rId3" Type="http://schemas.openxmlformats.org/officeDocument/2006/relationships/customXml" Target="../customXml/item3.xml"/><Relationship Id="rId12" Type="http://schemas.openxmlformats.org/officeDocument/2006/relationships/customXml" Target="../customXml/item12.xml"/><Relationship Id="rId17" Type="http://schemas.openxmlformats.org/officeDocument/2006/relationships/customXml" Target="../customXml/item17.xml"/><Relationship Id="rId25" Type="http://schemas.openxmlformats.org/officeDocument/2006/relationships/customXml" Target="../customXml/item25.xml"/><Relationship Id="rId33" Type="http://schemas.openxmlformats.org/officeDocument/2006/relationships/customXml" Target="../customXml/item33.xml"/><Relationship Id="rId38" Type="http://schemas.openxmlformats.org/officeDocument/2006/relationships/customXml" Target="../customXml/item38.xml"/><Relationship Id="rId46" Type="http://schemas.openxmlformats.org/officeDocument/2006/relationships/customXml" Target="../customXml/item46.xml"/><Relationship Id="rId59" Type="http://schemas.openxmlformats.org/officeDocument/2006/relationships/customXml" Target="../customXml/item59.xml"/><Relationship Id="rId67" Type="http://schemas.openxmlformats.org/officeDocument/2006/relationships/customXml" Target="../customXml/item67.xml"/><Relationship Id="rId20" Type="http://schemas.openxmlformats.org/officeDocument/2006/relationships/customXml" Target="../customXml/item20.xml"/><Relationship Id="rId41" Type="http://schemas.openxmlformats.org/officeDocument/2006/relationships/customXml" Target="../customXml/item41.xml"/><Relationship Id="rId54" Type="http://schemas.openxmlformats.org/officeDocument/2006/relationships/customXml" Target="../customXml/item54.xml"/><Relationship Id="rId62" Type="http://schemas.openxmlformats.org/officeDocument/2006/relationships/customXml" Target="../customXml/item62.xml"/><Relationship Id="rId70" Type="http://schemas.openxmlformats.org/officeDocument/2006/relationships/slideMaster" Target="slideMasters/slideMaster1.xml"/><Relationship Id="rId75" Type="http://schemas.openxmlformats.org/officeDocument/2006/relationships/slide" Target="slides/slide5.xml"/><Relationship Id="rId83" Type="http://schemas.openxmlformats.org/officeDocument/2006/relationships/slide" Target="slides/slide13.xml"/><Relationship Id="rId88" Type="http://schemas.openxmlformats.org/officeDocument/2006/relationships/slide" Target="slides/slide18.xml"/><Relationship Id="rId91" Type="http://schemas.openxmlformats.org/officeDocument/2006/relationships/slide" Target="slides/slide21.xml"/><Relationship Id="rId9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customXml" Target="../customXml/item6.xml"/><Relationship Id="rId15" Type="http://schemas.openxmlformats.org/officeDocument/2006/relationships/customXml" Target="../customXml/item15.xml"/><Relationship Id="rId23" Type="http://schemas.openxmlformats.org/officeDocument/2006/relationships/customXml" Target="../customXml/item23.xml"/><Relationship Id="rId28" Type="http://schemas.openxmlformats.org/officeDocument/2006/relationships/customXml" Target="../customXml/item28.xml"/><Relationship Id="rId36" Type="http://schemas.openxmlformats.org/officeDocument/2006/relationships/customXml" Target="../customXml/item36.xml"/><Relationship Id="rId49" Type="http://schemas.openxmlformats.org/officeDocument/2006/relationships/customXml" Target="../customXml/item49.xml"/><Relationship Id="rId57" Type="http://schemas.openxmlformats.org/officeDocument/2006/relationships/customXml" Target="../customXml/item57.xml"/><Relationship Id="rId10" Type="http://schemas.openxmlformats.org/officeDocument/2006/relationships/customXml" Target="../customXml/item10.xml"/><Relationship Id="rId31" Type="http://schemas.openxmlformats.org/officeDocument/2006/relationships/customXml" Target="../customXml/item31.xml"/><Relationship Id="rId44" Type="http://schemas.openxmlformats.org/officeDocument/2006/relationships/customXml" Target="../customXml/item44.xml"/><Relationship Id="rId52" Type="http://schemas.openxmlformats.org/officeDocument/2006/relationships/customXml" Target="../customXml/item52.xml"/><Relationship Id="rId60" Type="http://schemas.openxmlformats.org/officeDocument/2006/relationships/customXml" Target="../customXml/item60.xml"/><Relationship Id="rId65" Type="http://schemas.openxmlformats.org/officeDocument/2006/relationships/customXml" Target="../customXml/item65.xml"/><Relationship Id="rId73" Type="http://schemas.openxmlformats.org/officeDocument/2006/relationships/slide" Target="slides/slide3.xml"/><Relationship Id="rId78" Type="http://schemas.openxmlformats.org/officeDocument/2006/relationships/slide" Target="slides/slide8.xml"/><Relationship Id="rId81" Type="http://schemas.openxmlformats.org/officeDocument/2006/relationships/slide" Target="slides/slide11.xml"/><Relationship Id="rId86" Type="http://schemas.openxmlformats.org/officeDocument/2006/relationships/slide" Target="slides/slide16.xml"/><Relationship Id="rId94" Type="http://schemas.openxmlformats.org/officeDocument/2006/relationships/commentAuthors" Target="commentAuthors.xml"/><Relationship Id="rId99" Type="http://schemas.microsoft.com/office/2016/11/relationships/changesInfo" Target="changesInfos/changesInfo1.xml"/><Relationship Id="rId4" Type="http://schemas.openxmlformats.org/officeDocument/2006/relationships/customXml" Target="../customXml/item4.xml"/><Relationship Id="rId9" Type="http://schemas.openxmlformats.org/officeDocument/2006/relationships/customXml" Target="../customXml/item9.xml"/><Relationship Id="rId13" Type="http://schemas.openxmlformats.org/officeDocument/2006/relationships/customXml" Target="../customXml/item13.xml"/><Relationship Id="rId18" Type="http://schemas.openxmlformats.org/officeDocument/2006/relationships/customXml" Target="../customXml/item18.xml"/><Relationship Id="rId39" Type="http://schemas.openxmlformats.org/officeDocument/2006/relationships/customXml" Target="../customXml/item39.xml"/><Relationship Id="rId34" Type="http://schemas.openxmlformats.org/officeDocument/2006/relationships/customXml" Target="../customXml/item34.xml"/><Relationship Id="rId50" Type="http://schemas.openxmlformats.org/officeDocument/2006/relationships/customXml" Target="../customXml/item50.xml"/><Relationship Id="rId55" Type="http://schemas.openxmlformats.org/officeDocument/2006/relationships/customXml" Target="../customXml/item55.xml"/><Relationship Id="rId76" Type="http://schemas.openxmlformats.org/officeDocument/2006/relationships/slide" Target="slides/slide6.xml"/><Relationship Id="rId97" Type="http://schemas.openxmlformats.org/officeDocument/2006/relationships/theme" Target="theme/theme1.xml"/><Relationship Id="rId7" Type="http://schemas.openxmlformats.org/officeDocument/2006/relationships/customXml" Target="../customXml/item7.xml"/><Relationship Id="rId71" Type="http://schemas.openxmlformats.org/officeDocument/2006/relationships/slide" Target="slides/slide1.xml"/><Relationship Id="rId92" Type="http://schemas.openxmlformats.org/officeDocument/2006/relationships/notesMaster" Target="notesMasters/notesMaster1.xml"/><Relationship Id="rId2" Type="http://schemas.openxmlformats.org/officeDocument/2006/relationships/customXml" Target="../customXml/item2.xml"/><Relationship Id="rId29" Type="http://schemas.openxmlformats.org/officeDocument/2006/relationships/customXml" Target="../customXml/item29.xml"/><Relationship Id="rId24" Type="http://schemas.openxmlformats.org/officeDocument/2006/relationships/customXml" Target="../customXml/item24.xml"/><Relationship Id="rId40" Type="http://schemas.openxmlformats.org/officeDocument/2006/relationships/customXml" Target="../customXml/item40.xml"/><Relationship Id="rId45" Type="http://schemas.openxmlformats.org/officeDocument/2006/relationships/customXml" Target="../customXml/item45.xml"/><Relationship Id="rId66" Type="http://schemas.openxmlformats.org/officeDocument/2006/relationships/customXml" Target="../customXml/item66.xml"/><Relationship Id="rId87" Type="http://schemas.openxmlformats.org/officeDocument/2006/relationships/slide" Target="slides/slide17.xml"/><Relationship Id="rId61" Type="http://schemas.openxmlformats.org/officeDocument/2006/relationships/customXml" Target="../customXml/item61.xml"/><Relationship Id="rId82" Type="http://schemas.openxmlformats.org/officeDocument/2006/relationships/slide" Target="slides/slide12.xml"/><Relationship Id="rId19" Type="http://schemas.openxmlformats.org/officeDocument/2006/relationships/customXml" Target="../customXml/item19.xml"/><Relationship Id="rId14" Type="http://schemas.openxmlformats.org/officeDocument/2006/relationships/customXml" Target="../customXml/item14.xml"/><Relationship Id="rId30" Type="http://schemas.openxmlformats.org/officeDocument/2006/relationships/customXml" Target="../customXml/item30.xml"/><Relationship Id="rId35" Type="http://schemas.openxmlformats.org/officeDocument/2006/relationships/customXml" Target="../customXml/item35.xml"/><Relationship Id="rId56" Type="http://schemas.openxmlformats.org/officeDocument/2006/relationships/customXml" Target="../customXml/item56.xml"/><Relationship Id="rId77" Type="http://schemas.openxmlformats.org/officeDocument/2006/relationships/slide" Target="slides/slide7.xml"/><Relationship Id="rId100" Type="http://schemas.microsoft.com/office/2015/10/relationships/revisionInfo" Target="revisionInfo.xml"/><Relationship Id="rId8" Type="http://schemas.openxmlformats.org/officeDocument/2006/relationships/customXml" Target="../customXml/item8.xml"/><Relationship Id="rId51" Type="http://schemas.openxmlformats.org/officeDocument/2006/relationships/customXml" Target="../customXml/item51.xml"/><Relationship Id="rId72" Type="http://schemas.openxmlformats.org/officeDocument/2006/relationships/slide" Target="slides/slide2.xml"/><Relationship Id="rId93" Type="http://schemas.openxmlformats.org/officeDocument/2006/relationships/handoutMaster" Target="handoutMasters/handoutMaster1.xml"/><Relationship Id="rId98"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onmoy Dasgupta" userId="S::tonmoy.dasgupta@arkansas.gov::383c484d-a211-4ee7-8a28-37b850cd39b0" providerId="AD" clId="Web-{A428D9A8-4C76-B33F-8E8C-6D3427CB1230}"/>
    <pc:docChg chg="addSld delSld modSld">
      <pc:chgData name="Tonmoy Dasgupta" userId="S::tonmoy.dasgupta@arkansas.gov::383c484d-a211-4ee7-8a28-37b850cd39b0" providerId="AD" clId="Web-{A428D9A8-4C76-B33F-8E8C-6D3427CB1230}" dt="2025-08-19T14:42:15.071" v="811" actId="20577"/>
      <pc:docMkLst>
        <pc:docMk/>
      </pc:docMkLst>
      <pc:sldChg chg="addSp modSp">
        <pc:chgData name="Tonmoy Dasgupta" userId="S::tonmoy.dasgupta@arkansas.gov::383c484d-a211-4ee7-8a28-37b850cd39b0" providerId="AD" clId="Web-{A428D9A8-4C76-B33F-8E8C-6D3427CB1230}" dt="2025-08-19T14:00:40.210" v="230"/>
        <pc:sldMkLst>
          <pc:docMk/>
          <pc:sldMk cId="109857222" sldId="256"/>
        </pc:sldMkLst>
        <pc:spChg chg="add mod">
          <ac:chgData name="Tonmoy Dasgupta" userId="S::tonmoy.dasgupta@arkansas.gov::383c484d-a211-4ee7-8a28-37b850cd39b0" providerId="AD" clId="Web-{A428D9A8-4C76-B33F-8E8C-6D3427CB1230}" dt="2025-08-19T14:00:40.210" v="230"/>
          <ac:spMkLst>
            <pc:docMk/>
            <pc:sldMk cId="109857222" sldId="256"/>
            <ac:spMk id="2" creationId="{9420F095-1E92-48B8-BEBF-A3CD7FBD63CB}"/>
          </ac:spMkLst>
        </pc:spChg>
      </pc:sldChg>
      <pc:sldChg chg="addSp modSp">
        <pc:chgData name="Tonmoy Dasgupta" userId="S::tonmoy.dasgupta@arkansas.gov::383c484d-a211-4ee7-8a28-37b850cd39b0" providerId="AD" clId="Web-{A428D9A8-4C76-B33F-8E8C-6D3427CB1230}" dt="2025-08-19T14:00:54.226" v="231"/>
        <pc:sldMkLst>
          <pc:docMk/>
          <pc:sldMk cId="1270281293" sldId="257"/>
        </pc:sldMkLst>
        <pc:spChg chg="add mod">
          <ac:chgData name="Tonmoy Dasgupta" userId="S::tonmoy.dasgupta@arkansas.gov::383c484d-a211-4ee7-8a28-37b850cd39b0" providerId="AD" clId="Web-{A428D9A8-4C76-B33F-8E8C-6D3427CB1230}" dt="2025-08-19T14:00:54.226" v="231"/>
          <ac:spMkLst>
            <pc:docMk/>
            <pc:sldMk cId="1270281293" sldId="257"/>
            <ac:spMk id="4" creationId="{8E90A99A-F83F-7CE9-9248-A43D5751322D}"/>
          </ac:spMkLst>
        </pc:spChg>
      </pc:sldChg>
      <pc:sldChg chg="del">
        <pc:chgData name="Tonmoy Dasgupta" userId="S::tonmoy.dasgupta@arkansas.gov::383c484d-a211-4ee7-8a28-37b850cd39b0" providerId="AD" clId="Web-{A428D9A8-4C76-B33F-8E8C-6D3427CB1230}" dt="2025-08-19T14:21:42.438" v="361"/>
        <pc:sldMkLst>
          <pc:docMk/>
          <pc:sldMk cId="2283942333" sldId="258"/>
        </pc:sldMkLst>
      </pc:sldChg>
      <pc:sldChg chg="del">
        <pc:chgData name="Tonmoy Dasgupta" userId="S::tonmoy.dasgupta@arkansas.gov::383c484d-a211-4ee7-8a28-37b850cd39b0" providerId="AD" clId="Web-{A428D9A8-4C76-B33F-8E8C-6D3427CB1230}" dt="2025-08-19T14:21:42.438" v="360"/>
        <pc:sldMkLst>
          <pc:docMk/>
          <pc:sldMk cId="3723901544" sldId="259"/>
        </pc:sldMkLst>
      </pc:sldChg>
      <pc:sldChg chg="del">
        <pc:chgData name="Tonmoy Dasgupta" userId="S::tonmoy.dasgupta@arkansas.gov::383c484d-a211-4ee7-8a28-37b850cd39b0" providerId="AD" clId="Web-{A428D9A8-4C76-B33F-8E8C-6D3427CB1230}" dt="2025-08-19T14:21:42.438" v="359"/>
        <pc:sldMkLst>
          <pc:docMk/>
          <pc:sldMk cId="111162417" sldId="260"/>
        </pc:sldMkLst>
      </pc:sldChg>
      <pc:sldChg chg="del">
        <pc:chgData name="Tonmoy Dasgupta" userId="S::tonmoy.dasgupta@arkansas.gov::383c484d-a211-4ee7-8a28-37b850cd39b0" providerId="AD" clId="Web-{A428D9A8-4C76-B33F-8E8C-6D3427CB1230}" dt="2025-08-19T14:21:42.438" v="358"/>
        <pc:sldMkLst>
          <pc:docMk/>
          <pc:sldMk cId="1426932101" sldId="261"/>
        </pc:sldMkLst>
      </pc:sldChg>
      <pc:sldChg chg="del">
        <pc:chgData name="Tonmoy Dasgupta" userId="S::tonmoy.dasgupta@arkansas.gov::383c484d-a211-4ee7-8a28-37b850cd39b0" providerId="AD" clId="Web-{A428D9A8-4C76-B33F-8E8C-6D3427CB1230}" dt="2025-08-19T14:21:42.438" v="357"/>
        <pc:sldMkLst>
          <pc:docMk/>
          <pc:sldMk cId="2044755448" sldId="262"/>
        </pc:sldMkLst>
      </pc:sldChg>
      <pc:sldChg chg="del">
        <pc:chgData name="Tonmoy Dasgupta" userId="S::tonmoy.dasgupta@arkansas.gov::383c484d-a211-4ee7-8a28-37b850cd39b0" providerId="AD" clId="Web-{A428D9A8-4C76-B33F-8E8C-6D3427CB1230}" dt="2025-08-19T14:21:42.438" v="356"/>
        <pc:sldMkLst>
          <pc:docMk/>
          <pc:sldMk cId="1995456954" sldId="263"/>
        </pc:sldMkLst>
      </pc:sldChg>
      <pc:sldChg chg="modSp">
        <pc:chgData name="Tonmoy Dasgupta" userId="S::tonmoy.dasgupta@arkansas.gov::383c484d-a211-4ee7-8a28-37b850cd39b0" providerId="AD" clId="Web-{A428D9A8-4C76-B33F-8E8C-6D3427CB1230}" dt="2025-08-19T14:42:15.071" v="811" actId="20577"/>
        <pc:sldMkLst>
          <pc:docMk/>
          <pc:sldMk cId="3548880219" sldId="673"/>
        </pc:sldMkLst>
        <pc:spChg chg="mod">
          <ac:chgData name="Tonmoy Dasgupta" userId="S::tonmoy.dasgupta@arkansas.gov::383c484d-a211-4ee7-8a28-37b850cd39b0" providerId="AD" clId="Web-{A428D9A8-4C76-B33F-8E8C-6D3427CB1230}" dt="2025-08-19T14:42:15.071" v="811" actId="20577"/>
          <ac:spMkLst>
            <pc:docMk/>
            <pc:sldMk cId="3548880219" sldId="673"/>
            <ac:spMk id="6" creationId="{414B6524-9120-45E9-AEA5-48348D20915C}"/>
          </ac:spMkLst>
        </pc:spChg>
      </pc:sldChg>
      <pc:sldChg chg="addSp delSp modSp">
        <pc:chgData name="Tonmoy Dasgupta" userId="S::tonmoy.dasgupta@arkansas.gov::383c484d-a211-4ee7-8a28-37b850cd39b0" providerId="AD" clId="Web-{A428D9A8-4C76-B33F-8E8C-6D3427CB1230}" dt="2025-08-19T14:03:34.196" v="235"/>
        <pc:sldMkLst>
          <pc:docMk/>
          <pc:sldMk cId="1572864007" sldId="753"/>
        </pc:sldMkLst>
        <pc:spChg chg="add del">
          <ac:chgData name="Tonmoy Dasgupta" userId="S::tonmoy.dasgupta@arkansas.gov::383c484d-a211-4ee7-8a28-37b850cd39b0" providerId="AD" clId="Web-{A428D9A8-4C76-B33F-8E8C-6D3427CB1230}" dt="2025-08-19T14:03:34.196" v="235"/>
          <ac:spMkLst>
            <pc:docMk/>
            <pc:sldMk cId="1572864007" sldId="753"/>
            <ac:spMk id="3" creationId="{99DFEF7F-CAB1-2673-7327-8E3AB3593293}"/>
          </ac:spMkLst>
        </pc:spChg>
        <pc:picChg chg="mod">
          <ac:chgData name="Tonmoy Dasgupta" userId="S::tonmoy.dasgupta@arkansas.gov::383c484d-a211-4ee7-8a28-37b850cd39b0" providerId="AD" clId="Web-{A428D9A8-4C76-B33F-8E8C-6D3427CB1230}" dt="2025-08-19T14:02:52.930" v="234" actId="1076"/>
          <ac:picMkLst>
            <pc:docMk/>
            <pc:sldMk cId="1572864007" sldId="753"/>
            <ac:picMk id="6" creationId="{5ABDC356-87DE-4FA5-16D4-3F3481748CC9}"/>
          </ac:picMkLst>
        </pc:picChg>
      </pc:sldChg>
      <pc:sldChg chg="modSp">
        <pc:chgData name="Tonmoy Dasgupta" userId="S::tonmoy.dasgupta@arkansas.gov::383c484d-a211-4ee7-8a28-37b850cd39b0" providerId="AD" clId="Web-{A428D9A8-4C76-B33F-8E8C-6D3427CB1230}" dt="2025-08-19T14:21:32.500" v="355" actId="20577"/>
        <pc:sldMkLst>
          <pc:docMk/>
          <pc:sldMk cId="1145906363" sldId="755"/>
        </pc:sldMkLst>
        <pc:spChg chg="mod">
          <ac:chgData name="Tonmoy Dasgupta" userId="S::tonmoy.dasgupta@arkansas.gov::383c484d-a211-4ee7-8a28-37b850cd39b0" providerId="AD" clId="Web-{A428D9A8-4C76-B33F-8E8C-6D3427CB1230}" dt="2025-08-19T14:21:32.500" v="355" actId="20577"/>
          <ac:spMkLst>
            <pc:docMk/>
            <pc:sldMk cId="1145906363" sldId="755"/>
            <ac:spMk id="3" creationId="{F0528E1A-D97C-E435-7179-BE0C8907E5F6}"/>
          </ac:spMkLst>
        </pc:spChg>
      </pc:sldChg>
      <pc:sldChg chg="addSp delSp modSp del">
        <pc:chgData name="Tonmoy Dasgupta" userId="S::tonmoy.dasgupta@arkansas.gov::383c484d-a211-4ee7-8a28-37b850cd39b0" providerId="AD" clId="Web-{A428D9A8-4C76-B33F-8E8C-6D3427CB1230}" dt="2025-08-19T14:14:54.638" v="296"/>
        <pc:sldMkLst>
          <pc:docMk/>
          <pc:sldMk cId="2190114698" sldId="760"/>
        </pc:sldMkLst>
        <pc:spChg chg="add del mod">
          <ac:chgData name="Tonmoy Dasgupta" userId="S::tonmoy.dasgupta@arkansas.gov::383c484d-a211-4ee7-8a28-37b850cd39b0" providerId="AD" clId="Web-{A428D9A8-4C76-B33F-8E8C-6D3427CB1230}" dt="2025-08-19T13:54:37.551" v="129"/>
          <ac:spMkLst>
            <pc:docMk/>
            <pc:sldMk cId="2190114698" sldId="760"/>
            <ac:spMk id="2" creationId="{F111020A-5E87-9FCB-8E8E-C9270E200D9B}"/>
          </ac:spMkLst>
        </pc:spChg>
        <pc:spChg chg="add del mod">
          <ac:chgData name="Tonmoy Dasgupta" userId="S::tonmoy.dasgupta@arkansas.gov::383c484d-a211-4ee7-8a28-37b850cd39b0" providerId="AD" clId="Web-{A428D9A8-4C76-B33F-8E8C-6D3427CB1230}" dt="2025-08-19T13:54:18.551" v="108"/>
          <ac:spMkLst>
            <pc:docMk/>
            <pc:sldMk cId="2190114698" sldId="760"/>
            <ac:spMk id="3" creationId="{CAE5476A-F5D4-A583-867A-3A8CD7D50A6B}"/>
          </ac:spMkLst>
        </pc:spChg>
        <pc:spChg chg="mod">
          <ac:chgData name="Tonmoy Dasgupta" userId="S::tonmoy.dasgupta@arkansas.gov::383c484d-a211-4ee7-8a28-37b850cd39b0" providerId="AD" clId="Web-{A428D9A8-4C76-B33F-8E8C-6D3427CB1230}" dt="2025-08-19T13:54:25.817" v="126" actId="1076"/>
          <ac:spMkLst>
            <pc:docMk/>
            <pc:sldMk cId="2190114698" sldId="760"/>
            <ac:spMk id="4" creationId="{49BC7D03-DFD3-07C3-1F4A-9DE800093838}"/>
          </ac:spMkLst>
        </pc:spChg>
        <pc:spChg chg="mod">
          <ac:chgData name="Tonmoy Dasgupta" userId="S::tonmoy.dasgupta@arkansas.gov::383c484d-a211-4ee7-8a28-37b850cd39b0" providerId="AD" clId="Web-{A428D9A8-4C76-B33F-8E8C-6D3427CB1230}" dt="2025-08-19T13:54:25.817" v="113" actId="1076"/>
          <ac:spMkLst>
            <pc:docMk/>
            <pc:sldMk cId="2190114698" sldId="760"/>
            <ac:spMk id="5" creationId="{7A2C06F6-22FA-EA01-2280-126273E44FB8}"/>
          </ac:spMkLst>
        </pc:spChg>
        <pc:spChg chg="add del">
          <ac:chgData name="Tonmoy Dasgupta" userId="S::tonmoy.dasgupta@arkansas.gov::383c484d-a211-4ee7-8a28-37b850cd39b0" providerId="AD" clId="Web-{A428D9A8-4C76-B33F-8E8C-6D3427CB1230}" dt="2025-08-19T13:54:14.161" v="104"/>
          <ac:spMkLst>
            <pc:docMk/>
            <pc:sldMk cId="2190114698" sldId="760"/>
            <ac:spMk id="6" creationId="{901844E4-D724-0679-FB04-073F2CF83EB7}"/>
          </ac:spMkLst>
        </pc:spChg>
        <pc:spChg chg="add mod">
          <ac:chgData name="Tonmoy Dasgupta" userId="S::tonmoy.dasgupta@arkansas.gov::383c484d-a211-4ee7-8a28-37b850cd39b0" providerId="AD" clId="Web-{A428D9A8-4C76-B33F-8E8C-6D3427CB1230}" dt="2025-08-19T13:57:14.943" v="205" actId="1076"/>
          <ac:spMkLst>
            <pc:docMk/>
            <pc:sldMk cId="2190114698" sldId="760"/>
            <ac:spMk id="8" creationId="{352DC629-6D8A-48E8-5A1A-1F3A94DAC058}"/>
          </ac:spMkLst>
        </pc:spChg>
        <pc:spChg chg="mod">
          <ac:chgData name="Tonmoy Dasgupta" userId="S::tonmoy.dasgupta@arkansas.gov::383c484d-a211-4ee7-8a28-37b850cd39b0" providerId="AD" clId="Web-{A428D9A8-4C76-B33F-8E8C-6D3427CB1230}" dt="2025-08-19T13:54:25.817" v="112" actId="1076"/>
          <ac:spMkLst>
            <pc:docMk/>
            <pc:sldMk cId="2190114698" sldId="760"/>
            <ac:spMk id="10" creationId="{2865CC50-C3EC-ACB3-3AF6-8EA6829AA38E}"/>
          </ac:spMkLst>
        </pc:spChg>
        <pc:spChg chg="mod">
          <ac:chgData name="Tonmoy Dasgupta" userId="S::tonmoy.dasgupta@arkansas.gov::383c484d-a211-4ee7-8a28-37b850cd39b0" providerId="AD" clId="Web-{A428D9A8-4C76-B33F-8E8C-6D3427CB1230}" dt="2025-08-19T13:54:25.817" v="124" actId="1076"/>
          <ac:spMkLst>
            <pc:docMk/>
            <pc:sldMk cId="2190114698" sldId="760"/>
            <ac:spMk id="12" creationId="{74DD28F2-F005-DA5D-CBCA-4BDBAFC74C6F}"/>
          </ac:spMkLst>
        </pc:spChg>
        <pc:spChg chg="mod">
          <ac:chgData name="Tonmoy Dasgupta" userId="S::tonmoy.dasgupta@arkansas.gov::383c484d-a211-4ee7-8a28-37b850cd39b0" providerId="AD" clId="Web-{A428D9A8-4C76-B33F-8E8C-6D3427CB1230}" dt="2025-08-19T13:54:25.817" v="123" actId="1076"/>
          <ac:spMkLst>
            <pc:docMk/>
            <pc:sldMk cId="2190114698" sldId="760"/>
            <ac:spMk id="13" creationId="{51C6CF6C-77A5-3FA4-E506-DAE2292ED2CC}"/>
          </ac:spMkLst>
        </pc:spChg>
        <pc:spChg chg="mod">
          <ac:chgData name="Tonmoy Dasgupta" userId="S::tonmoy.dasgupta@arkansas.gov::383c484d-a211-4ee7-8a28-37b850cd39b0" providerId="AD" clId="Web-{A428D9A8-4C76-B33F-8E8C-6D3427CB1230}" dt="2025-08-19T13:54:25.817" v="122" actId="1076"/>
          <ac:spMkLst>
            <pc:docMk/>
            <pc:sldMk cId="2190114698" sldId="760"/>
            <ac:spMk id="15" creationId="{D70797A8-E5CC-683B-0059-0C914CE99A49}"/>
          </ac:spMkLst>
        </pc:spChg>
        <pc:spChg chg="add del mod">
          <ac:chgData name="Tonmoy Dasgupta" userId="S::tonmoy.dasgupta@arkansas.gov::383c484d-a211-4ee7-8a28-37b850cd39b0" providerId="AD" clId="Web-{A428D9A8-4C76-B33F-8E8C-6D3427CB1230}" dt="2025-08-19T14:05:35.806" v="292"/>
          <ac:spMkLst>
            <pc:docMk/>
            <pc:sldMk cId="2190114698" sldId="760"/>
            <ac:spMk id="16" creationId="{B24220D1-8407-2708-323F-724E1C64CA9D}"/>
          </ac:spMkLst>
        </pc:spChg>
        <pc:spChg chg="mod">
          <ac:chgData name="Tonmoy Dasgupta" userId="S::tonmoy.dasgupta@arkansas.gov::383c484d-a211-4ee7-8a28-37b850cd39b0" providerId="AD" clId="Web-{A428D9A8-4C76-B33F-8E8C-6D3427CB1230}" dt="2025-08-19T14:05:30.072" v="291" actId="20577"/>
          <ac:spMkLst>
            <pc:docMk/>
            <pc:sldMk cId="2190114698" sldId="760"/>
            <ac:spMk id="22" creationId="{8785DB02-6790-B1C4-102F-153602A64DBB}"/>
          </ac:spMkLst>
        </pc:spChg>
        <pc:spChg chg="mod">
          <ac:chgData name="Tonmoy Dasgupta" userId="S::tonmoy.dasgupta@arkansas.gov::383c484d-a211-4ee7-8a28-37b850cd39b0" providerId="AD" clId="Web-{A428D9A8-4C76-B33F-8E8C-6D3427CB1230}" dt="2025-08-19T13:59:47.069" v="228" actId="1076"/>
          <ac:spMkLst>
            <pc:docMk/>
            <pc:sldMk cId="2190114698" sldId="760"/>
            <ac:spMk id="27" creationId="{A40D54E5-A726-66D3-6C30-6467B1F2FA7A}"/>
          </ac:spMkLst>
        </pc:spChg>
        <pc:spChg chg="mod">
          <ac:chgData name="Tonmoy Dasgupta" userId="S::tonmoy.dasgupta@arkansas.gov::383c484d-a211-4ee7-8a28-37b850cd39b0" providerId="AD" clId="Web-{A428D9A8-4C76-B33F-8E8C-6D3427CB1230}" dt="2025-08-19T13:54:25.817" v="118" actId="1076"/>
          <ac:spMkLst>
            <pc:docMk/>
            <pc:sldMk cId="2190114698" sldId="760"/>
            <ac:spMk id="29" creationId="{F209C36B-ED08-9CCA-7CE4-8692B00D71DF}"/>
          </ac:spMkLst>
        </pc:spChg>
        <pc:spChg chg="mod">
          <ac:chgData name="Tonmoy Dasgupta" userId="S::tonmoy.dasgupta@arkansas.gov::383c484d-a211-4ee7-8a28-37b850cd39b0" providerId="AD" clId="Web-{A428D9A8-4C76-B33F-8E8C-6D3427CB1230}" dt="2025-08-19T13:54:25.817" v="117" actId="1076"/>
          <ac:spMkLst>
            <pc:docMk/>
            <pc:sldMk cId="2190114698" sldId="760"/>
            <ac:spMk id="31" creationId="{7D65768B-33AB-D2E1-027F-B7496D158FA8}"/>
          </ac:spMkLst>
        </pc:spChg>
        <pc:spChg chg="mod">
          <ac:chgData name="Tonmoy Dasgupta" userId="S::tonmoy.dasgupta@arkansas.gov::383c484d-a211-4ee7-8a28-37b850cd39b0" providerId="AD" clId="Web-{A428D9A8-4C76-B33F-8E8C-6D3427CB1230}" dt="2025-08-19T13:54:25.817" v="114" actId="1076"/>
          <ac:spMkLst>
            <pc:docMk/>
            <pc:sldMk cId="2190114698" sldId="760"/>
            <ac:spMk id="40" creationId="{282C8568-B13D-1470-0043-1867B9111778}"/>
          </ac:spMkLst>
        </pc:spChg>
        <pc:cxnChg chg="mod">
          <ac:chgData name="Tonmoy Dasgupta" userId="S::tonmoy.dasgupta@arkansas.gov::383c484d-a211-4ee7-8a28-37b850cd39b0" providerId="AD" clId="Web-{A428D9A8-4C76-B33F-8E8C-6D3427CB1230}" dt="2025-08-19T13:54:25.817" v="125" actId="1076"/>
          <ac:cxnSpMkLst>
            <pc:docMk/>
            <pc:sldMk cId="2190114698" sldId="760"/>
            <ac:cxnSpMk id="9" creationId="{1B23C17E-1BBE-3F6B-5E31-4DABBB1C0ADE}"/>
          </ac:cxnSpMkLst>
        </pc:cxnChg>
        <pc:cxnChg chg="add mod">
          <ac:chgData name="Tonmoy Dasgupta" userId="S::tonmoy.dasgupta@arkansas.gov::383c484d-a211-4ee7-8a28-37b850cd39b0" providerId="AD" clId="Web-{A428D9A8-4C76-B33F-8E8C-6D3427CB1230}" dt="2025-08-19T13:58:56.194" v="219"/>
          <ac:cxnSpMkLst>
            <pc:docMk/>
            <pc:sldMk cId="2190114698" sldId="760"/>
            <ac:cxnSpMk id="11" creationId="{76AE41C7-DC83-C5F3-0F8B-4E6E172AF839}"/>
          </ac:cxnSpMkLst>
        </pc:cxnChg>
        <pc:cxnChg chg="add mod">
          <ac:chgData name="Tonmoy Dasgupta" userId="S::tonmoy.dasgupta@arkansas.gov::383c484d-a211-4ee7-8a28-37b850cd39b0" providerId="AD" clId="Web-{A428D9A8-4C76-B33F-8E8C-6D3427CB1230}" dt="2025-08-19T13:59:51.772" v="229" actId="14100"/>
          <ac:cxnSpMkLst>
            <pc:docMk/>
            <pc:sldMk cId="2190114698" sldId="760"/>
            <ac:cxnSpMk id="14" creationId="{4DC13606-307B-A6B5-D5A4-C161182D7878}"/>
          </ac:cxnSpMkLst>
        </pc:cxnChg>
        <pc:cxnChg chg="add del">
          <ac:chgData name="Tonmoy Dasgupta" userId="S::tonmoy.dasgupta@arkansas.gov::383c484d-a211-4ee7-8a28-37b850cd39b0" providerId="AD" clId="Web-{A428D9A8-4C76-B33F-8E8C-6D3427CB1230}" dt="2025-08-19T14:07:30.057" v="294"/>
          <ac:cxnSpMkLst>
            <pc:docMk/>
            <pc:sldMk cId="2190114698" sldId="760"/>
            <ac:cxnSpMk id="17" creationId="{06F1C1D0-D370-E837-72B1-2CC1F42FE958}"/>
          </ac:cxnSpMkLst>
        </pc:cxnChg>
        <pc:cxnChg chg="mod">
          <ac:chgData name="Tonmoy Dasgupta" userId="S::tonmoy.dasgupta@arkansas.gov::383c484d-a211-4ee7-8a28-37b850cd39b0" providerId="AD" clId="Web-{A428D9A8-4C76-B33F-8E8C-6D3427CB1230}" dt="2025-08-19T13:54:25.817" v="121" actId="1076"/>
          <ac:cxnSpMkLst>
            <pc:docMk/>
            <pc:sldMk cId="2190114698" sldId="760"/>
            <ac:cxnSpMk id="21" creationId="{0B2384F7-03E3-6054-0C84-4C8215FADACC}"/>
          </ac:cxnSpMkLst>
        </pc:cxnChg>
        <pc:cxnChg chg="mod">
          <ac:chgData name="Tonmoy Dasgupta" userId="S::tonmoy.dasgupta@arkansas.gov::383c484d-a211-4ee7-8a28-37b850cd39b0" providerId="AD" clId="Web-{A428D9A8-4C76-B33F-8E8C-6D3427CB1230}" dt="2025-08-19T13:54:25.817" v="116" actId="1076"/>
          <ac:cxnSpMkLst>
            <pc:docMk/>
            <pc:sldMk cId="2190114698" sldId="760"/>
            <ac:cxnSpMk id="32" creationId="{DC124155-A525-41D5-F863-3E9487B35B0C}"/>
          </ac:cxnSpMkLst>
        </pc:cxnChg>
        <pc:cxnChg chg="mod">
          <ac:chgData name="Tonmoy Dasgupta" userId="S::tonmoy.dasgupta@arkansas.gov::383c484d-a211-4ee7-8a28-37b850cd39b0" providerId="AD" clId="Web-{A428D9A8-4C76-B33F-8E8C-6D3427CB1230}" dt="2025-08-19T13:54:25.817" v="115" actId="1076"/>
          <ac:cxnSpMkLst>
            <pc:docMk/>
            <pc:sldMk cId="2190114698" sldId="760"/>
            <ac:cxnSpMk id="39" creationId="{17A7475A-3665-8BF3-8A92-18DA5F484402}"/>
          </ac:cxnSpMkLst>
        </pc:cxnChg>
      </pc:sldChg>
      <pc:sldChg chg="del">
        <pc:chgData name="Tonmoy Dasgupta" userId="S::tonmoy.dasgupta@arkansas.gov::383c484d-a211-4ee7-8a28-37b850cd39b0" providerId="AD" clId="Web-{A428D9A8-4C76-B33F-8E8C-6D3427CB1230}" dt="2025-08-19T14:21:42.438" v="363"/>
        <pc:sldMkLst>
          <pc:docMk/>
          <pc:sldMk cId="2764542749" sldId="764"/>
        </pc:sldMkLst>
      </pc:sldChg>
      <pc:sldChg chg="del">
        <pc:chgData name="Tonmoy Dasgupta" userId="S::tonmoy.dasgupta@arkansas.gov::383c484d-a211-4ee7-8a28-37b850cd39b0" providerId="AD" clId="Web-{A428D9A8-4C76-B33F-8E8C-6D3427CB1230}" dt="2025-08-19T14:21:42.438" v="362"/>
        <pc:sldMkLst>
          <pc:docMk/>
          <pc:sldMk cId="3822535118" sldId="765"/>
        </pc:sldMkLst>
      </pc:sldChg>
      <pc:sldChg chg="add">
        <pc:chgData name="Tonmoy Dasgupta" userId="S::tonmoy.dasgupta@arkansas.gov::383c484d-a211-4ee7-8a28-37b850cd39b0" providerId="AD" clId="Web-{A428D9A8-4C76-B33F-8E8C-6D3427CB1230}" dt="2025-08-19T14:14:18.310" v="295"/>
        <pc:sldMkLst>
          <pc:docMk/>
          <pc:sldMk cId="1950184097" sldId="772"/>
        </pc:sldMkLst>
      </pc:sldChg>
    </pc:docChg>
  </pc:docChgLst>
  <pc:docChgLst>
    <pc:chgData name="Tonmoy Dasgupta" userId="S::tonmoy.dasgupta@arkansas.gov::383c484d-a211-4ee7-8a28-37b850cd39b0" providerId="AD" clId="Web-{16256BED-F4FA-986B-5E2C-671A070FFFF5}"/>
    <pc:docChg chg="modSld">
      <pc:chgData name="Tonmoy Dasgupta" userId="S::tonmoy.dasgupta@arkansas.gov::383c484d-a211-4ee7-8a28-37b850cd39b0" providerId="AD" clId="Web-{16256BED-F4FA-986B-5E2C-671A070FFFF5}" dt="2025-08-19T13:32:43.786" v="0"/>
      <pc:docMkLst>
        <pc:docMk/>
      </pc:docMkLst>
      <pc:sldChg chg="addAnim">
        <pc:chgData name="Tonmoy Dasgupta" userId="S::tonmoy.dasgupta@arkansas.gov::383c484d-a211-4ee7-8a28-37b850cd39b0" providerId="AD" clId="Web-{16256BED-F4FA-986B-5E2C-671A070FFFF5}" dt="2025-08-19T13:32:43.786" v="0"/>
        <pc:sldMkLst>
          <pc:docMk/>
          <pc:sldMk cId="1145906363" sldId="755"/>
        </pc:sldMkLst>
      </pc:sldChg>
    </pc:docChg>
  </pc:docChgLst>
  <pc:docChgLst>
    <pc:chgData name="John Robinson" userId="5b2b4328-3a78-49b1-a362-b7d53c58043d" providerId="ADAL" clId="{81752A85-C60A-4489-B632-ED84B90EDD09}"/>
    <pc:docChg chg="delSld modSld">
      <pc:chgData name="John Robinson" userId="5b2b4328-3a78-49b1-a362-b7d53c58043d" providerId="ADAL" clId="{81752A85-C60A-4489-B632-ED84B90EDD09}" dt="2025-08-19T14:27:49.461" v="6"/>
      <pc:docMkLst>
        <pc:docMk/>
      </pc:docMkLst>
      <pc:sldChg chg="modAnim">
        <pc:chgData name="John Robinson" userId="5b2b4328-3a78-49b1-a362-b7d53c58043d" providerId="ADAL" clId="{81752A85-C60A-4489-B632-ED84B90EDD09}" dt="2025-08-19T14:25:53.863" v="0"/>
        <pc:sldMkLst>
          <pc:docMk/>
          <pc:sldMk cId="1270281293" sldId="257"/>
        </pc:sldMkLst>
      </pc:sldChg>
      <pc:sldChg chg="modAnim">
        <pc:chgData name="John Robinson" userId="5b2b4328-3a78-49b1-a362-b7d53c58043d" providerId="ADAL" clId="{81752A85-C60A-4489-B632-ED84B90EDD09}" dt="2025-08-19T14:26:06.718" v="1"/>
        <pc:sldMkLst>
          <pc:docMk/>
          <pc:sldMk cId="2472634618" sldId="766"/>
        </pc:sldMkLst>
      </pc:sldChg>
      <pc:sldChg chg="modAnim">
        <pc:chgData name="John Robinson" userId="5b2b4328-3a78-49b1-a362-b7d53c58043d" providerId="ADAL" clId="{81752A85-C60A-4489-B632-ED84B90EDD09}" dt="2025-08-19T14:26:22.232" v="2"/>
        <pc:sldMkLst>
          <pc:docMk/>
          <pc:sldMk cId="2966778422" sldId="767"/>
        </pc:sldMkLst>
      </pc:sldChg>
      <pc:sldChg chg="modAnim">
        <pc:chgData name="John Robinson" userId="5b2b4328-3a78-49b1-a362-b7d53c58043d" providerId="ADAL" clId="{81752A85-C60A-4489-B632-ED84B90EDD09}" dt="2025-08-19T14:26:29.876" v="3"/>
        <pc:sldMkLst>
          <pc:docMk/>
          <pc:sldMk cId="1501047448" sldId="768"/>
        </pc:sldMkLst>
      </pc:sldChg>
      <pc:sldChg chg="del">
        <pc:chgData name="John Robinson" userId="5b2b4328-3a78-49b1-a362-b7d53c58043d" providerId="ADAL" clId="{81752A85-C60A-4489-B632-ED84B90EDD09}" dt="2025-08-19T14:27:29.296" v="4" actId="2696"/>
        <pc:sldMkLst>
          <pc:docMk/>
          <pc:sldMk cId="3592679646" sldId="769"/>
        </pc:sldMkLst>
      </pc:sldChg>
      <pc:sldChg chg="modAnim">
        <pc:chgData name="John Robinson" userId="5b2b4328-3a78-49b1-a362-b7d53c58043d" providerId="ADAL" clId="{81752A85-C60A-4489-B632-ED84B90EDD09}" dt="2025-08-19T14:27:34.459" v="5"/>
        <pc:sldMkLst>
          <pc:docMk/>
          <pc:sldMk cId="464828463" sldId="770"/>
        </pc:sldMkLst>
      </pc:sldChg>
      <pc:sldChg chg="modAnim">
        <pc:chgData name="John Robinson" userId="5b2b4328-3a78-49b1-a362-b7d53c58043d" providerId="ADAL" clId="{81752A85-C60A-4489-B632-ED84B90EDD09}" dt="2025-08-19T14:27:49.461" v="6"/>
        <pc:sldMkLst>
          <pc:docMk/>
          <pc:sldMk cId="3213441841" sldId="771"/>
        </pc:sldMkLst>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1ED57E26-157F-4466-8F7B-C58235B388F7}" type="datetimeFigureOut">
              <a:rPr lang="en-US" smtClean="0"/>
              <a:t>8/19/2025</a:t>
            </a:fld>
            <a:endParaRPr lang="en-US"/>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F750B926-9E4E-4060-B899-646F20FD1D2A}" type="slidenum">
              <a:rPr lang="en-US" smtClean="0"/>
              <a:t>‹#›</a:t>
            </a:fld>
            <a:endParaRPr lang="en-US"/>
          </a:p>
        </p:txBody>
      </p:sp>
    </p:spTree>
    <p:extLst>
      <p:ext uri="{BB962C8B-B14F-4D97-AF65-F5344CB8AC3E}">
        <p14:creationId xmlns:p14="http://schemas.microsoft.com/office/powerpoint/2010/main" val="404355125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8DBC372E-2839-478B-8543-BAC335393C62}" type="datetimeFigureOut">
              <a:rPr lang="en-US" smtClean="0"/>
              <a:t>8/19/2025</a:t>
            </a:fld>
            <a:endParaRPr lang="en-US"/>
          </a:p>
        </p:txBody>
      </p:sp>
      <p:sp>
        <p:nvSpPr>
          <p:cNvPr id="4" name="Slide Image Placeholder 3"/>
          <p:cNvSpPr>
            <a:spLocks noGrp="1" noRot="1" noChangeAspect="1"/>
          </p:cNvSpPr>
          <p:nvPr>
            <p:ph type="sldImg" idx="2"/>
          </p:nvPr>
        </p:nvSpPr>
        <p:spPr>
          <a:xfrm>
            <a:off x="406400" y="696913"/>
            <a:ext cx="61976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C4205452-664C-4021-89DF-1D86850ECA2D}" type="slidenum">
              <a:rPr lang="en-US" smtClean="0"/>
              <a:t>‹#›</a:t>
            </a:fld>
            <a:endParaRPr lang="en-US"/>
          </a:p>
        </p:txBody>
      </p:sp>
    </p:spTree>
    <p:extLst>
      <p:ext uri="{BB962C8B-B14F-4D97-AF65-F5344CB8AC3E}">
        <p14:creationId xmlns:p14="http://schemas.microsoft.com/office/powerpoint/2010/main" val="229693693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noTextEdit="1"/>
          </p:cNvSpPr>
          <p:nvPr>
            <p:ph type="sldImg"/>
          </p:nvPr>
        </p:nvSpPr>
        <p:spPr bwMode="auto">
          <a:xfrm>
            <a:off x="406400" y="696913"/>
            <a:ext cx="6197600" cy="348615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38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a:p>
        </p:txBody>
      </p:sp>
      <p:sp>
        <p:nvSpPr>
          <p:cNvPr id="1638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57066" indent="-291179">
              <a:defRPr>
                <a:solidFill>
                  <a:schemeClr val="tx1"/>
                </a:solidFill>
                <a:latin typeface="Calibri" pitchFamily="34" charset="0"/>
              </a:defRPr>
            </a:lvl2pPr>
            <a:lvl3pPr marL="1164717" indent="-232943">
              <a:defRPr>
                <a:solidFill>
                  <a:schemeClr val="tx1"/>
                </a:solidFill>
                <a:latin typeface="Calibri" pitchFamily="34" charset="0"/>
              </a:defRPr>
            </a:lvl3pPr>
            <a:lvl4pPr marL="1630604" indent="-232943">
              <a:defRPr>
                <a:solidFill>
                  <a:schemeClr val="tx1"/>
                </a:solidFill>
                <a:latin typeface="Calibri" pitchFamily="34" charset="0"/>
              </a:defRPr>
            </a:lvl4pPr>
            <a:lvl5pPr marL="2096491" indent="-232943">
              <a:defRPr>
                <a:solidFill>
                  <a:schemeClr val="tx1"/>
                </a:solidFill>
                <a:latin typeface="Calibri" pitchFamily="34" charset="0"/>
              </a:defRPr>
            </a:lvl5pPr>
            <a:lvl6pPr marL="2562377" indent="-232943" fontAlgn="base">
              <a:spcBef>
                <a:spcPct val="0"/>
              </a:spcBef>
              <a:spcAft>
                <a:spcPct val="0"/>
              </a:spcAft>
              <a:defRPr>
                <a:solidFill>
                  <a:schemeClr val="tx1"/>
                </a:solidFill>
                <a:latin typeface="Calibri" pitchFamily="34" charset="0"/>
              </a:defRPr>
            </a:lvl6pPr>
            <a:lvl7pPr marL="3028264" indent="-232943" fontAlgn="base">
              <a:spcBef>
                <a:spcPct val="0"/>
              </a:spcBef>
              <a:spcAft>
                <a:spcPct val="0"/>
              </a:spcAft>
              <a:defRPr>
                <a:solidFill>
                  <a:schemeClr val="tx1"/>
                </a:solidFill>
                <a:latin typeface="Calibri" pitchFamily="34" charset="0"/>
              </a:defRPr>
            </a:lvl7pPr>
            <a:lvl8pPr marL="3494151" indent="-232943" fontAlgn="base">
              <a:spcBef>
                <a:spcPct val="0"/>
              </a:spcBef>
              <a:spcAft>
                <a:spcPct val="0"/>
              </a:spcAft>
              <a:defRPr>
                <a:solidFill>
                  <a:schemeClr val="tx1"/>
                </a:solidFill>
                <a:latin typeface="Calibri" pitchFamily="34" charset="0"/>
              </a:defRPr>
            </a:lvl8pPr>
            <a:lvl9pPr marL="3960038" indent="-232943" fontAlgn="base">
              <a:spcBef>
                <a:spcPct val="0"/>
              </a:spcBef>
              <a:spcAft>
                <a:spcPct val="0"/>
              </a:spcAft>
              <a:defRPr>
                <a:solidFill>
                  <a:schemeClr val="tx1"/>
                </a:solidFill>
                <a:latin typeface="Calibri" pitchFamily="34" charset="0"/>
              </a:defRPr>
            </a:lvl9pPr>
          </a:lstStyle>
          <a:p>
            <a:fld id="{839441E1-704A-4BE8-8ED0-7952EEC49207}" type="slidenum">
              <a:rPr lang="en-US" altLang="en-US">
                <a:solidFill>
                  <a:srgbClr val="000000"/>
                </a:solidFill>
              </a:rPr>
              <a:pPr/>
              <a:t>1</a:t>
            </a:fld>
            <a:endParaRPr lang="en-US" altLang="en-US">
              <a:solidFill>
                <a:srgbClr val="000000"/>
              </a:solidFill>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C2C032BC-5866-4C37-BE5F-B29F26D4C69E}" type="datetime1">
              <a:rPr lang="en-US" smtClean="0"/>
              <a:t>8/19/2025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2DBCB69-547C-4F68-819F-474A80AB012D}" type="slidenum">
              <a:rPr lang="en-US" smtClean="0"/>
              <a:t>‹#›</a:t>
            </a:fld>
            <a:endParaRPr lang="en-US"/>
          </a:p>
        </p:txBody>
      </p:sp>
    </p:spTree>
    <p:extLst>
      <p:ext uri="{BB962C8B-B14F-4D97-AF65-F5344CB8AC3E}">
        <p14:creationId xmlns:p14="http://schemas.microsoft.com/office/powerpoint/2010/main" val="1420652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D8FA5EF-8FE3-43E6-8B7C-1BF6BABF6CC4}" type="datetime1">
              <a:rPr lang="en-US" smtClean="0"/>
              <a:t>8/19/2025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2DBCB69-547C-4F68-819F-474A80AB012D}" type="slidenum">
              <a:rPr lang="en-US" smtClean="0"/>
              <a:t>‹#›</a:t>
            </a:fld>
            <a:endParaRPr lang="en-US"/>
          </a:p>
        </p:txBody>
      </p:sp>
    </p:spTree>
    <p:extLst>
      <p:ext uri="{BB962C8B-B14F-4D97-AF65-F5344CB8AC3E}">
        <p14:creationId xmlns:p14="http://schemas.microsoft.com/office/powerpoint/2010/main" val="40763470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DA2F809-62D5-47AE-BC3F-95AEFE65AF21}" type="datetime1">
              <a:rPr lang="en-US" smtClean="0"/>
              <a:t>8/19/2025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2DBCB69-547C-4F68-819F-474A80AB012D}" type="slidenum">
              <a:rPr lang="en-US" smtClean="0"/>
              <a:t>‹#›</a:t>
            </a:fld>
            <a:endParaRPr lang="en-US"/>
          </a:p>
        </p:txBody>
      </p:sp>
    </p:spTree>
    <p:extLst>
      <p:ext uri="{BB962C8B-B14F-4D97-AF65-F5344CB8AC3E}">
        <p14:creationId xmlns:p14="http://schemas.microsoft.com/office/powerpoint/2010/main" val="42450061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9144000" cy="715962"/>
          </a:xfrm>
        </p:spPr>
        <p:txBody>
          <a:bodyPr>
            <a:normAutofit/>
          </a:bodyPr>
          <a:lstStyle>
            <a:lvl1pPr algn="l">
              <a:defRPr sz="2800">
                <a:latin typeface="Arial Black" panose="020B0A04020102020204" pitchFamily="34" charset="0"/>
              </a:defRPr>
            </a:lvl1pPr>
          </a:lstStyle>
          <a:p>
            <a:r>
              <a:rPr lang="en-US"/>
              <a:t>Click to edit Master title style</a:t>
            </a:r>
          </a:p>
        </p:txBody>
      </p:sp>
      <p:sp>
        <p:nvSpPr>
          <p:cNvPr id="3" name="Content Placeholder 2"/>
          <p:cNvSpPr>
            <a:spLocks noGrp="1"/>
          </p:cNvSpPr>
          <p:nvPr>
            <p:ph idx="1" hasCustomPrompt="1"/>
          </p:nvPr>
        </p:nvSpPr>
        <p:spPr>
          <a:xfrm>
            <a:off x="609600" y="1143001"/>
            <a:ext cx="10972800" cy="4983163"/>
          </a:xfrm>
        </p:spPr>
        <p:txBody>
          <a:bodyPr/>
          <a:lstStyle>
            <a:lvl1pPr>
              <a:defRPr sz="2800"/>
            </a:lvl1pPr>
            <a:lvl2pPr>
              <a:defRPr sz="2400"/>
            </a:lvl2pPr>
            <a:lvl3pPr>
              <a:defRPr sz="2000"/>
            </a:lvl3pPr>
            <a:lvl4pPr>
              <a:defRPr sz="18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E21CBDD-1E69-4F61-866B-FA1AE16F3CC0}" type="datetime1">
              <a:rPr lang="en-US" smtClean="0"/>
              <a:t>8/19/2025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2DBCB69-547C-4F68-819F-474A80AB012D}" type="slidenum">
              <a:rPr lang="en-US" smtClean="0"/>
              <a:t>‹#›</a:t>
            </a:fld>
            <a:endParaRPr lang="en-US"/>
          </a:p>
        </p:txBody>
      </p:sp>
    </p:spTree>
    <p:extLst>
      <p:ext uri="{BB962C8B-B14F-4D97-AF65-F5344CB8AC3E}">
        <p14:creationId xmlns:p14="http://schemas.microsoft.com/office/powerpoint/2010/main" val="40293767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E568DDB-5B81-4801-84CA-424DAF5069B0}" type="datetime1">
              <a:rPr lang="en-US" smtClean="0"/>
              <a:t>8/19/2025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2DBCB69-547C-4F68-819F-474A80AB012D}" type="slidenum">
              <a:rPr lang="en-US" smtClean="0"/>
              <a:t>‹#›</a:t>
            </a:fld>
            <a:endParaRPr lang="en-US"/>
          </a:p>
        </p:txBody>
      </p:sp>
    </p:spTree>
    <p:extLst>
      <p:ext uri="{BB962C8B-B14F-4D97-AF65-F5344CB8AC3E}">
        <p14:creationId xmlns:p14="http://schemas.microsoft.com/office/powerpoint/2010/main" val="25903700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CBD87047-40B2-4FF7-B4C9-EEEBCEA53785}" type="datetime1">
              <a:rPr lang="en-US" smtClean="0"/>
              <a:t>8/19/2025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2DBCB69-547C-4F68-819F-474A80AB012D}" type="slidenum">
              <a:rPr lang="en-US" smtClean="0"/>
              <a:t>‹#›</a:t>
            </a:fld>
            <a:endParaRPr lang="en-US"/>
          </a:p>
        </p:txBody>
      </p:sp>
    </p:spTree>
    <p:extLst>
      <p:ext uri="{BB962C8B-B14F-4D97-AF65-F5344CB8AC3E}">
        <p14:creationId xmlns:p14="http://schemas.microsoft.com/office/powerpoint/2010/main" val="9061325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AC09FA7E-43C1-444C-BCB1-34732D68F42F}" type="datetime1">
              <a:rPr lang="en-US" smtClean="0"/>
              <a:t>8/19/2025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2DBCB69-547C-4F68-819F-474A80AB012D}" type="slidenum">
              <a:rPr lang="en-US" smtClean="0"/>
              <a:t>‹#›</a:t>
            </a:fld>
            <a:endParaRPr lang="en-US"/>
          </a:p>
        </p:txBody>
      </p:sp>
    </p:spTree>
    <p:extLst>
      <p:ext uri="{BB962C8B-B14F-4D97-AF65-F5344CB8AC3E}">
        <p14:creationId xmlns:p14="http://schemas.microsoft.com/office/powerpoint/2010/main" val="26883456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4578D2C8-54C0-440A-825B-09F17CF533BF}" type="datetime1">
              <a:rPr lang="en-US" smtClean="0"/>
              <a:t>8/19/2025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2DBCB69-547C-4F68-819F-474A80AB012D}" type="slidenum">
              <a:rPr lang="en-US" smtClean="0"/>
              <a:t>‹#›</a:t>
            </a:fld>
            <a:endParaRPr lang="en-US"/>
          </a:p>
        </p:txBody>
      </p:sp>
    </p:spTree>
    <p:extLst>
      <p:ext uri="{BB962C8B-B14F-4D97-AF65-F5344CB8AC3E}">
        <p14:creationId xmlns:p14="http://schemas.microsoft.com/office/powerpoint/2010/main" val="24037478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D458310-4713-4A89-889B-D53ED524B0F1}" type="datetime1">
              <a:rPr lang="en-US" smtClean="0"/>
              <a:t>8/19/2025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2DBCB69-547C-4F68-819F-474A80AB012D}" type="slidenum">
              <a:rPr lang="en-US" smtClean="0"/>
              <a:t>‹#›</a:t>
            </a:fld>
            <a:endParaRPr lang="en-US"/>
          </a:p>
        </p:txBody>
      </p:sp>
    </p:spTree>
    <p:extLst>
      <p:ext uri="{BB962C8B-B14F-4D97-AF65-F5344CB8AC3E}">
        <p14:creationId xmlns:p14="http://schemas.microsoft.com/office/powerpoint/2010/main" val="41458438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850D771-84A8-4AFD-99FA-6DCC0D407338}" type="datetime1">
              <a:rPr lang="en-US" smtClean="0"/>
              <a:t>8/19/2025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2DBCB69-547C-4F68-819F-474A80AB012D}" type="slidenum">
              <a:rPr lang="en-US" smtClean="0"/>
              <a:t>‹#›</a:t>
            </a:fld>
            <a:endParaRPr lang="en-US"/>
          </a:p>
        </p:txBody>
      </p:sp>
    </p:spTree>
    <p:extLst>
      <p:ext uri="{BB962C8B-B14F-4D97-AF65-F5344CB8AC3E}">
        <p14:creationId xmlns:p14="http://schemas.microsoft.com/office/powerpoint/2010/main" val="27605795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F2DEB2C-504F-4360-A332-76EC723E4699}" type="datetime1">
              <a:rPr lang="en-US" smtClean="0"/>
              <a:t>8/19/2025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2DBCB69-547C-4F68-819F-474A80AB012D}" type="slidenum">
              <a:rPr lang="en-US" smtClean="0"/>
              <a:t>‹#›</a:t>
            </a:fld>
            <a:endParaRPr lang="en-US"/>
          </a:p>
        </p:txBody>
      </p:sp>
    </p:spTree>
    <p:extLst>
      <p:ext uri="{BB962C8B-B14F-4D97-AF65-F5344CB8AC3E}">
        <p14:creationId xmlns:p14="http://schemas.microsoft.com/office/powerpoint/2010/main" val="24971328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2E80007-A3D2-478C-8745-0F0532D50CF4}" type="datetime1">
              <a:rPr lang="en-US" smtClean="0"/>
              <a:t>8/19/2025</a:t>
            </a:fld>
            <a:endParaRPr lang="en-US"/>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2DBCB69-547C-4F68-819F-474A80AB012D}" type="slidenum">
              <a:rPr lang="en-US" smtClean="0"/>
              <a:t>‹#›</a:t>
            </a:fld>
            <a:endParaRPr lang="en-US"/>
          </a:p>
        </p:txBody>
      </p:sp>
      <p:pic>
        <p:nvPicPr>
          <p:cNvPr id="7" name="Picture 2"/>
          <p:cNvPicPr>
            <a:picLocks noChangeAspect="1" noChangeArrowheads="1"/>
          </p:cNvPicPr>
          <p:nvPr userDrawn="1"/>
        </p:nvPicPr>
        <p:blipFill>
          <a:blip r:embed="rId13" cstate="print">
            <a:extLst>
              <a:ext uri="{28A0092B-C50C-407E-A947-70E740481C1C}">
                <a14:useLocalDpi xmlns:a14="http://schemas.microsoft.com/office/drawing/2010/main" val="0"/>
              </a:ext>
            </a:extLst>
          </a:blip>
          <a:srcRect/>
          <a:stretch>
            <a:fillRect/>
          </a:stretch>
        </p:blipFill>
        <p:spPr bwMode="auto">
          <a:xfrm>
            <a:off x="10318310" y="0"/>
            <a:ext cx="1836823" cy="82296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416116565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2800" kern="1200">
          <a:solidFill>
            <a:schemeClr val="tx1"/>
          </a:solidFill>
          <a:latin typeface="Arial Black" panose="020B0A04020102020204" pitchFamily="34" charset="0"/>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hyperlink" Target="mailto:Sandra.cook@arkansas.gov" TargetMode="External"/><Relationship Id="rId2" Type="http://schemas.openxmlformats.org/officeDocument/2006/relationships/image" Target="../media/image5.jpeg"/><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2.jpeg"/><Relationship Id="rId4" Type="http://schemas.openxmlformats.org/officeDocument/2006/relationships/hyperlink" Target="mailto:RHLD.DataOversight@arkansas.gov"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s://rhld.insurance.arkansas.gov/Downloadables/NetworkAdequacy/200_PY2018ProviderTypeNPIPool/100_PTNPCycleArtifacts/300_Provider%20Type%20Taxonomic%20Descriptions%202025-08.xlsx"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7" name="Picture 19" descr="C:\Users\tdasgupta\Documents\AID logo.JPG"/>
          <p:cNvPicPr>
            <a:picLocks noChangeAspect="1" noChangeArrowheads="1"/>
          </p:cNvPicPr>
          <p:nvPr/>
        </p:nvPicPr>
        <p:blipFill>
          <a:blip r:embed="rId3" cstate="screen">
            <a:extLst>
              <a:ext uri="{28A0092B-C50C-407E-A947-70E740481C1C}">
                <a14:useLocalDpi xmlns:a14="http://schemas.microsoft.com/office/drawing/2010/main"/>
              </a:ext>
            </a:extLst>
          </a:blip>
          <a:srcRect/>
          <a:stretch>
            <a:fillRect/>
          </a:stretch>
        </p:blipFill>
        <p:spPr bwMode="auto">
          <a:xfrm>
            <a:off x="9677400" y="5825720"/>
            <a:ext cx="976423" cy="976423"/>
          </a:xfrm>
          <a:prstGeom prst="rect">
            <a:avLst/>
          </a:prstGeom>
          <a:noFill/>
          <a:extLst>
            <a:ext uri="{909E8E84-426E-40DD-AFC4-6F175D3DCCD1}">
              <a14:hiddenFill xmlns:a14="http://schemas.microsoft.com/office/drawing/2010/main">
                <a:solidFill>
                  <a:srgbClr val="FFFFFF"/>
                </a:solidFill>
              </a14:hiddenFill>
            </a:ext>
          </a:extLst>
        </p:spPr>
      </p:pic>
      <p:sp>
        <p:nvSpPr>
          <p:cNvPr id="12" name="TextBox 11"/>
          <p:cNvSpPr txBox="1"/>
          <p:nvPr/>
        </p:nvSpPr>
        <p:spPr>
          <a:xfrm>
            <a:off x="1524000" y="5760355"/>
            <a:ext cx="5334000" cy="954107"/>
          </a:xfrm>
          <a:prstGeom prst="rect">
            <a:avLst/>
          </a:prstGeom>
          <a:noFill/>
        </p:spPr>
        <p:txBody>
          <a:bodyPr wrap="square" rtlCol="0">
            <a:spAutoFit/>
          </a:bodyPr>
          <a:lstStyle/>
          <a:p>
            <a:r>
              <a:rPr lang="en-US" sz="1400">
                <a:latin typeface="Arial Black" panose="020B0A04020102020204" pitchFamily="34" charset="0"/>
              </a:rPr>
              <a:t>10:00 am-11:15 am Central</a:t>
            </a:r>
          </a:p>
          <a:p>
            <a:r>
              <a:rPr lang="en-US" sz="1400">
                <a:latin typeface="Arial Black" panose="020B0A04020102020204" pitchFamily="34" charset="0"/>
              </a:rPr>
              <a:t>August 18, 2025</a:t>
            </a:r>
          </a:p>
          <a:p>
            <a:r>
              <a:rPr lang="en-US" sz="1400">
                <a:latin typeface="Arial Black" panose="020B0A04020102020204" pitchFamily="34" charset="0"/>
              </a:rPr>
              <a:t>Regulatory Health Link Division,</a:t>
            </a:r>
          </a:p>
          <a:p>
            <a:r>
              <a:rPr lang="en-US" sz="1400">
                <a:latin typeface="Arial Black" panose="020B0A04020102020204" pitchFamily="34" charset="0"/>
              </a:rPr>
              <a:t>Arkansas Insurance Dept., Dept. of Commerce </a:t>
            </a:r>
          </a:p>
        </p:txBody>
      </p:sp>
      <p:sp>
        <p:nvSpPr>
          <p:cNvPr id="5" name="TextBox 4"/>
          <p:cNvSpPr txBox="1"/>
          <p:nvPr/>
        </p:nvSpPr>
        <p:spPr>
          <a:xfrm>
            <a:off x="1981200" y="914401"/>
            <a:ext cx="8382000" cy="2554545"/>
          </a:xfrm>
          <a:prstGeom prst="rect">
            <a:avLst/>
          </a:prstGeom>
          <a:noFill/>
        </p:spPr>
        <p:txBody>
          <a:bodyPr wrap="square" rtlCol="0">
            <a:spAutoFit/>
            <a:scene3d>
              <a:camera prst="orthographicFront"/>
              <a:lightRig rig="soft" dir="tl">
                <a:rot lat="0" lon="0" rev="0"/>
              </a:lightRig>
            </a:scene3d>
            <a:sp3d contourW="25400" prstMaterial="matte">
              <a:contourClr>
                <a:schemeClr val="accent2">
                  <a:tint val="20000"/>
                </a:schemeClr>
              </a:contourClr>
            </a:sp3d>
          </a:bodyPr>
          <a:lstStyle/>
          <a:p>
            <a:pPr algn="ctr"/>
            <a:r>
              <a:rPr lang="en-US" sz="7200" b="1">
                <a:latin typeface="Arial Unicode MS" panose="020B0604020202020204" pitchFamily="34" charset="-128"/>
                <a:ea typeface="Arial Unicode MS" panose="020B0604020202020204" pitchFamily="34" charset="-128"/>
                <a:cs typeface="Arial Unicode MS" panose="020B0604020202020204" pitchFamily="34" charset="-128"/>
              </a:rPr>
              <a:t>Network Adequacy </a:t>
            </a:r>
          </a:p>
          <a:p>
            <a:pPr algn="ctr"/>
            <a:r>
              <a:rPr lang="en-US" sz="4400" b="1">
                <a:latin typeface="Arial Unicode MS" panose="020B0604020202020204" pitchFamily="34" charset="-128"/>
                <a:ea typeface="Arial Unicode MS" panose="020B0604020202020204" pitchFamily="34" charset="-128"/>
                <a:cs typeface="Arial Unicode MS" panose="020B0604020202020204" pitchFamily="34" charset="-128"/>
              </a:rPr>
              <a:t>Data Maintenance Planning </a:t>
            </a:r>
          </a:p>
          <a:p>
            <a:pPr algn="ctr"/>
            <a:endParaRPr lang="en-US" sz="4400" b="1">
              <a:latin typeface="Arial Unicode MS" panose="020B0604020202020204" pitchFamily="34" charset="-128"/>
              <a:ea typeface="Arial Unicode MS" panose="020B0604020202020204" pitchFamily="34" charset="-128"/>
              <a:cs typeface="Arial Unicode MS" panose="020B0604020202020204" pitchFamily="34" charset="-128"/>
            </a:endParaRPr>
          </a:p>
        </p:txBody>
      </p:sp>
      <p:pic>
        <p:nvPicPr>
          <p:cNvPr id="4" name="Picture 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624402" y="5773750"/>
            <a:ext cx="1748199" cy="104433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6" name="Slide Number Placeholder 5"/>
          <p:cNvSpPr>
            <a:spLocks noGrp="1"/>
          </p:cNvSpPr>
          <p:nvPr>
            <p:ph type="sldNum" sz="quarter" idx="12"/>
          </p:nvPr>
        </p:nvSpPr>
        <p:spPr/>
        <p:txBody>
          <a:bodyPr/>
          <a:lstStyle/>
          <a:p>
            <a:fld id="{62DBCB69-547C-4F68-819F-474A80AB012D}" type="slidenum">
              <a:rPr lang="en-US" smtClean="0"/>
              <a:t>1</a:t>
            </a:fld>
            <a:endParaRPr lang="en-US"/>
          </a:p>
        </p:txBody>
      </p:sp>
    </p:spTree>
    <p:extLst>
      <p:ext uri="{BB962C8B-B14F-4D97-AF65-F5344CB8AC3E}">
        <p14:creationId xmlns:p14="http://schemas.microsoft.com/office/powerpoint/2010/main" val="3284948828"/>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20DD54-8C6E-1E31-30C3-94D8720E7204}"/>
              </a:ext>
            </a:extLst>
          </p:cNvPr>
          <p:cNvSpPr>
            <a:spLocks noGrp="1"/>
          </p:cNvSpPr>
          <p:nvPr>
            <p:ph type="title"/>
          </p:nvPr>
        </p:nvSpPr>
        <p:spPr/>
        <p:txBody>
          <a:bodyPr/>
          <a:lstStyle/>
          <a:p>
            <a:r>
              <a:rPr lang="en-US"/>
              <a:t>NA Review Process </a:t>
            </a:r>
          </a:p>
        </p:txBody>
      </p:sp>
      <p:pic>
        <p:nvPicPr>
          <p:cNvPr id="6" name="Content Placeholder 5" descr="Chart">
            <a:extLst>
              <a:ext uri="{FF2B5EF4-FFF2-40B4-BE49-F238E27FC236}">
                <a16:creationId xmlns:a16="http://schemas.microsoft.com/office/drawing/2014/main" id="{5ABDC356-87DE-4FA5-16D4-3F3481748CC9}"/>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76200" y="942605"/>
            <a:ext cx="12039600" cy="5759984"/>
          </a:xfrm>
        </p:spPr>
      </p:pic>
      <p:sp>
        <p:nvSpPr>
          <p:cNvPr id="4" name="Slide Number Placeholder 3">
            <a:extLst>
              <a:ext uri="{FF2B5EF4-FFF2-40B4-BE49-F238E27FC236}">
                <a16:creationId xmlns:a16="http://schemas.microsoft.com/office/drawing/2014/main" id="{20D82224-071C-3275-1BC8-C1E6A02F5F9B}"/>
              </a:ext>
            </a:extLst>
          </p:cNvPr>
          <p:cNvSpPr>
            <a:spLocks noGrp="1"/>
          </p:cNvSpPr>
          <p:nvPr>
            <p:ph type="sldNum" sz="quarter" idx="12"/>
          </p:nvPr>
        </p:nvSpPr>
        <p:spPr/>
        <p:txBody>
          <a:bodyPr/>
          <a:lstStyle/>
          <a:p>
            <a:fld id="{62DBCB69-547C-4F68-819F-474A80AB012D}" type="slidenum">
              <a:rPr lang="en-US" smtClean="0"/>
              <a:t>10</a:t>
            </a:fld>
            <a:endParaRPr lang="en-US"/>
          </a:p>
        </p:txBody>
      </p:sp>
      <p:cxnSp>
        <p:nvCxnSpPr>
          <p:cNvPr id="7" name="Straight Arrow Connector 6">
            <a:extLst>
              <a:ext uri="{FF2B5EF4-FFF2-40B4-BE49-F238E27FC236}">
                <a16:creationId xmlns:a16="http://schemas.microsoft.com/office/drawing/2014/main" id="{8D18F2C2-B4F7-7539-3392-DB42A4855FD1}"/>
              </a:ext>
            </a:extLst>
          </p:cNvPr>
          <p:cNvCxnSpPr>
            <a:cxnSpLocks/>
          </p:cNvCxnSpPr>
          <p:nvPr/>
        </p:nvCxnSpPr>
        <p:spPr>
          <a:xfrm flipV="1">
            <a:off x="2286000" y="5684147"/>
            <a:ext cx="0" cy="762000"/>
          </a:xfrm>
          <a:prstGeom prst="straightConnector1">
            <a:avLst/>
          </a:prstGeom>
          <a:ln w="82550">
            <a:solidFill>
              <a:srgbClr val="680000"/>
            </a:solidFill>
            <a:prstDash val="sysDash"/>
            <a:tailEnd type="triangle"/>
          </a:ln>
        </p:spPr>
        <p:style>
          <a:lnRef idx="1">
            <a:schemeClr val="accent1"/>
          </a:lnRef>
          <a:fillRef idx="0">
            <a:schemeClr val="accent1"/>
          </a:fillRef>
          <a:effectRef idx="0">
            <a:schemeClr val="accent1"/>
          </a:effectRef>
          <a:fontRef idx="minor">
            <a:schemeClr val="tx1"/>
          </a:fontRef>
        </p:style>
      </p:cxnSp>
      <p:sp>
        <p:nvSpPr>
          <p:cNvPr id="8" name="TextBox 7">
            <a:extLst>
              <a:ext uri="{FF2B5EF4-FFF2-40B4-BE49-F238E27FC236}">
                <a16:creationId xmlns:a16="http://schemas.microsoft.com/office/drawing/2014/main" id="{B965C4D4-3F06-73EE-841B-AF34E0A49D75}"/>
              </a:ext>
            </a:extLst>
          </p:cNvPr>
          <p:cNvSpPr txBox="1"/>
          <p:nvPr/>
        </p:nvSpPr>
        <p:spPr>
          <a:xfrm>
            <a:off x="1676400" y="6488668"/>
            <a:ext cx="2209800" cy="369332"/>
          </a:xfrm>
          <a:prstGeom prst="rect">
            <a:avLst/>
          </a:prstGeom>
          <a:noFill/>
        </p:spPr>
        <p:txBody>
          <a:bodyPr wrap="square" rtlCol="0">
            <a:spAutoFit/>
          </a:bodyPr>
          <a:lstStyle/>
          <a:p>
            <a:r>
              <a:rPr lang="en-US">
                <a:solidFill>
                  <a:srgbClr val="680000"/>
                </a:solidFill>
                <a:latin typeface="Aptos Black" panose="020B0004020202020204" pitchFamily="34" charset="0"/>
              </a:rPr>
              <a:t>We are here</a:t>
            </a:r>
          </a:p>
        </p:txBody>
      </p:sp>
    </p:spTree>
    <p:extLst>
      <p:ext uri="{BB962C8B-B14F-4D97-AF65-F5344CB8AC3E}">
        <p14:creationId xmlns:p14="http://schemas.microsoft.com/office/powerpoint/2010/main" val="1572864007"/>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fade">
                                      <p:cBhvr>
                                        <p:cTn id="10"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236114-7776-84D0-0C4F-09EA4F5B3721}"/>
            </a:ext>
          </a:extLst>
        </p:cNvPr>
        <p:cNvGrpSpPr/>
        <p:nvPr/>
      </p:nvGrpSpPr>
      <p:grpSpPr>
        <a:xfrm>
          <a:off x="0" y="0"/>
          <a:ext cx="0" cy="0"/>
          <a:chOff x="0" y="0"/>
          <a:chExt cx="0" cy="0"/>
        </a:xfrm>
      </p:grpSpPr>
      <p:sp>
        <p:nvSpPr>
          <p:cNvPr id="7" name="Title 6">
            <a:extLst>
              <a:ext uri="{FF2B5EF4-FFF2-40B4-BE49-F238E27FC236}">
                <a16:creationId xmlns:a16="http://schemas.microsoft.com/office/drawing/2014/main" id="{A9DFE555-47DF-4461-7322-BD5808615B0D}"/>
              </a:ext>
            </a:extLst>
          </p:cNvPr>
          <p:cNvSpPr>
            <a:spLocks noGrp="1"/>
          </p:cNvSpPr>
          <p:nvPr>
            <p:ph type="title"/>
          </p:nvPr>
        </p:nvSpPr>
        <p:spPr/>
        <p:txBody>
          <a:bodyPr>
            <a:normAutofit/>
          </a:bodyPr>
          <a:lstStyle/>
          <a:p>
            <a:pPr algn="l"/>
            <a:r>
              <a:rPr lang="en-US"/>
              <a:t>Isolated Outlier review for PY2027</a:t>
            </a:r>
          </a:p>
        </p:txBody>
      </p:sp>
      <p:sp>
        <p:nvSpPr>
          <p:cNvPr id="4" name="Slide Number Placeholder 3">
            <a:extLst>
              <a:ext uri="{FF2B5EF4-FFF2-40B4-BE49-F238E27FC236}">
                <a16:creationId xmlns:a16="http://schemas.microsoft.com/office/drawing/2014/main" id="{49BC7D03-DFD3-07C3-1F4A-9DE800093838}"/>
              </a:ext>
            </a:extLst>
          </p:cNvPr>
          <p:cNvSpPr>
            <a:spLocks noGrp="1"/>
          </p:cNvSpPr>
          <p:nvPr>
            <p:ph type="sldNum" sz="quarter" idx="12"/>
          </p:nvPr>
        </p:nvSpPr>
        <p:spPr/>
        <p:txBody>
          <a:bodyPr/>
          <a:lstStyle/>
          <a:p>
            <a:fld id="{62DBCB69-547C-4F68-819F-474A80AB012D}" type="slidenum">
              <a:rPr lang="en-US" smtClean="0"/>
              <a:t>11</a:t>
            </a:fld>
            <a:endParaRPr lang="en-US"/>
          </a:p>
        </p:txBody>
      </p:sp>
      <p:cxnSp>
        <p:nvCxnSpPr>
          <p:cNvPr id="9" name="Straight Arrow Connector 8">
            <a:extLst>
              <a:ext uri="{FF2B5EF4-FFF2-40B4-BE49-F238E27FC236}">
                <a16:creationId xmlns:a16="http://schemas.microsoft.com/office/drawing/2014/main" id="{1B23C17E-1BBE-3F6B-5E31-4DABBB1C0ADE}"/>
              </a:ext>
            </a:extLst>
          </p:cNvPr>
          <p:cNvCxnSpPr>
            <a:cxnSpLocks/>
          </p:cNvCxnSpPr>
          <p:nvPr/>
        </p:nvCxnSpPr>
        <p:spPr>
          <a:xfrm flipV="1">
            <a:off x="2895600" y="3371850"/>
            <a:ext cx="6172200" cy="57150"/>
          </a:xfrm>
          <a:prstGeom prst="straightConnector1">
            <a:avLst/>
          </a:prstGeom>
          <a:ln w="127000" cmpd="sng">
            <a:tailEnd type="oval"/>
          </a:ln>
        </p:spPr>
        <p:style>
          <a:lnRef idx="1">
            <a:schemeClr val="accent1"/>
          </a:lnRef>
          <a:fillRef idx="0">
            <a:schemeClr val="accent1"/>
          </a:fillRef>
          <a:effectRef idx="0">
            <a:schemeClr val="accent1"/>
          </a:effectRef>
          <a:fontRef idx="minor">
            <a:schemeClr val="tx1"/>
          </a:fontRef>
        </p:style>
      </p:cxnSp>
      <p:sp>
        <p:nvSpPr>
          <p:cNvPr id="12" name="Flowchart: Connector 11">
            <a:extLst>
              <a:ext uri="{FF2B5EF4-FFF2-40B4-BE49-F238E27FC236}">
                <a16:creationId xmlns:a16="http://schemas.microsoft.com/office/drawing/2014/main" id="{74DD28F2-F005-DA5D-CBCA-4BDBAFC74C6F}"/>
              </a:ext>
            </a:extLst>
          </p:cNvPr>
          <p:cNvSpPr/>
          <p:nvPr/>
        </p:nvSpPr>
        <p:spPr>
          <a:xfrm>
            <a:off x="4914683" y="3286125"/>
            <a:ext cx="285750" cy="285750"/>
          </a:xfrm>
          <a:prstGeom prst="flowChartConnector">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3" name="Flowchart: Connector 12">
            <a:extLst>
              <a:ext uri="{FF2B5EF4-FFF2-40B4-BE49-F238E27FC236}">
                <a16:creationId xmlns:a16="http://schemas.microsoft.com/office/drawing/2014/main" id="{51C6CF6C-77A5-3FA4-E506-DAE2292ED2CC}"/>
              </a:ext>
            </a:extLst>
          </p:cNvPr>
          <p:cNvSpPr/>
          <p:nvPr/>
        </p:nvSpPr>
        <p:spPr>
          <a:xfrm>
            <a:off x="3719318" y="3286125"/>
            <a:ext cx="285750" cy="285750"/>
          </a:xfrm>
          <a:prstGeom prst="flowChartConnector">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5" name="Flowchart: Connector 14">
            <a:extLst>
              <a:ext uri="{FF2B5EF4-FFF2-40B4-BE49-F238E27FC236}">
                <a16:creationId xmlns:a16="http://schemas.microsoft.com/office/drawing/2014/main" id="{D70797A8-E5CC-683B-0059-0C914CE99A49}"/>
              </a:ext>
            </a:extLst>
          </p:cNvPr>
          <p:cNvSpPr/>
          <p:nvPr/>
        </p:nvSpPr>
        <p:spPr>
          <a:xfrm>
            <a:off x="2838450" y="3257550"/>
            <a:ext cx="285750" cy="285750"/>
          </a:xfrm>
          <a:prstGeom prst="flowChartConnector">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350"/>
          </a:p>
        </p:txBody>
      </p:sp>
      <p:cxnSp>
        <p:nvCxnSpPr>
          <p:cNvPr id="21" name="Straight Arrow Connector 20">
            <a:extLst>
              <a:ext uri="{FF2B5EF4-FFF2-40B4-BE49-F238E27FC236}">
                <a16:creationId xmlns:a16="http://schemas.microsoft.com/office/drawing/2014/main" id="{0B2384F7-03E3-6054-0C84-4C8215FADACC}"/>
              </a:ext>
            </a:extLst>
          </p:cNvPr>
          <p:cNvCxnSpPr>
            <a:cxnSpLocks/>
            <a:endCxn id="22" idx="3"/>
          </p:cNvCxnSpPr>
          <p:nvPr/>
        </p:nvCxnSpPr>
        <p:spPr>
          <a:xfrm>
            <a:off x="5130796" y="3064401"/>
            <a:ext cx="3937004" cy="0"/>
          </a:xfrm>
          <a:prstGeom prst="straightConnector1">
            <a:avLst/>
          </a:prstGeom>
          <a:ln w="117475">
            <a:solidFill>
              <a:schemeClr val="accent6"/>
            </a:solidFill>
            <a:tailEnd type="triangle"/>
          </a:ln>
        </p:spPr>
        <p:style>
          <a:lnRef idx="1">
            <a:schemeClr val="accent1"/>
          </a:lnRef>
          <a:fillRef idx="0">
            <a:schemeClr val="accent1"/>
          </a:fillRef>
          <a:effectRef idx="0">
            <a:schemeClr val="accent1"/>
          </a:effectRef>
          <a:fontRef idx="minor">
            <a:schemeClr val="tx1"/>
          </a:fontRef>
        </p:style>
      </p:cxnSp>
      <p:sp>
        <p:nvSpPr>
          <p:cNvPr id="22" name="TextBox 21">
            <a:extLst>
              <a:ext uri="{FF2B5EF4-FFF2-40B4-BE49-F238E27FC236}">
                <a16:creationId xmlns:a16="http://schemas.microsoft.com/office/drawing/2014/main" id="{8785DB02-6790-B1C4-102F-153602A64DBB}"/>
              </a:ext>
            </a:extLst>
          </p:cNvPr>
          <p:cNvSpPr txBox="1"/>
          <p:nvPr/>
        </p:nvSpPr>
        <p:spPr>
          <a:xfrm>
            <a:off x="5320226" y="2787402"/>
            <a:ext cx="3747575" cy="553998"/>
          </a:xfrm>
          <a:prstGeom prst="rect">
            <a:avLst/>
          </a:prstGeom>
          <a:noFill/>
        </p:spPr>
        <p:txBody>
          <a:bodyPr wrap="square" lIns="68580" tIns="34290" rIns="68580" bIns="34290" rtlCol="0" anchor="t">
            <a:spAutoFit/>
          </a:bodyPr>
          <a:lstStyle/>
          <a:p>
            <a:pPr algn="ctr"/>
            <a:r>
              <a:rPr lang="en-US" sz="1050"/>
              <a:t>Issuer to review and correct outliers as needed</a:t>
            </a:r>
          </a:p>
          <a:p>
            <a:pPr algn="ctr"/>
            <a:endParaRPr lang="en-US" sz="1050"/>
          </a:p>
          <a:p>
            <a:pPr algn="ctr"/>
            <a:r>
              <a:rPr lang="en-US" sz="1050" strike="sngStrike">
                <a:solidFill>
                  <a:srgbClr val="680000"/>
                </a:solidFill>
              </a:rPr>
              <a:t> 15</a:t>
            </a:r>
            <a:r>
              <a:rPr lang="en-US" sz="1050"/>
              <a:t> 39 days</a:t>
            </a:r>
            <a:endParaRPr lang="en-US" sz="1050">
              <a:ea typeface="Calibri"/>
              <a:cs typeface="Calibri"/>
            </a:endParaRPr>
          </a:p>
        </p:txBody>
      </p:sp>
      <p:sp>
        <p:nvSpPr>
          <p:cNvPr id="27" name="Callout: Line 26">
            <a:extLst>
              <a:ext uri="{FF2B5EF4-FFF2-40B4-BE49-F238E27FC236}">
                <a16:creationId xmlns:a16="http://schemas.microsoft.com/office/drawing/2014/main" id="{A40D54E5-A726-66D3-6C30-6467B1F2FA7A}"/>
              </a:ext>
            </a:extLst>
          </p:cNvPr>
          <p:cNvSpPr/>
          <p:nvPr/>
        </p:nvSpPr>
        <p:spPr>
          <a:xfrm>
            <a:off x="8078372" y="4083271"/>
            <a:ext cx="2159932" cy="837968"/>
          </a:xfrm>
          <a:prstGeom prst="borderCallout1">
            <a:avLst>
              <a:gd name="adj1" fmla="val -2445"/>
              <a:gd name="adj2" fmla="val 52350"/>
              <a:gd name="adj3" fmla="val -65260"/>
              <a:gd name="adj4" fmla="val 44673"/>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sz="1350"/>
              <a:t>Mid-May (tentative) Submit CMS PY2027 NA template in SERFF for review</a:t>
            </a:r>
          </a:p>
          <a:p>
            <a:pPr algn="ctr"/>
            <a:endParaRPr lang="en-US" sz="1350"/>
          </a:p>
        </p:txBody>
      </p:sp>
      <p:sp>
        <p:nvSpPr>
          <p:cNvPr id="29" name="Callout: Line 28">
            <a:extLst>
              <a:ext uri="{FF2B5EF4-FFF2-40B4-BE49-F238E27FC236}">
                <a16:creationId xmlns:a16="http://schemas.microsoft.com/office/drawing/2014/main" id="{F209C36B-ED08-9CCA-7CE4-8692B00D71DF}"/>
              </a:ext>
            </a:extLst>
          </p:cNvPr>
          <p:cNvSpPr/>
          <p:nvPr/>
        </p:nvSpPr>
        <p:spPr>
          <a:xfrm>
            <a:off x="4769240" y="4107420"/>
            <a:ext cx="1326761" cy="830102"/>
          </a:xfrm>
          <a:prstGeom prst="borderCallout1">
            <a:avLst>
              <a:gd name="adj1" fmla="val -2445"/>
              <a:gd name="adj2" fmla="val 52350"/>
              <a:gd name="adj3" fmla="val -61833"/>
              <a:gd name="adj4" fmla="val 23405"/>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sz="1350"/>
              <a:t>4/6/2026</a:t>
            </a:r>
          </a:p>
          <a:p>
            <a:pPr algn="ctr"/>
            <a:r>
              <a:rPr lang="en-US" sz="1350"/>
              <a:t>Isolated Outlier reports to issuers  by AID</a:t>
            </a:r>
          </a:p>
        </p:txBody>
      </p:sp>
      <p:sp>
        <p:nvSpPr>
          <p:cNvPr id="31" name="Callout: Line 30">
            <a:extLst>
              <a:ext uri="{FF2B5EF4-FFF2-40B4-BE49-F238E27FC236}">
                <a16:creationId xmlns:a16="http://schemas.microsoft.com/office/drawing/2014/main" id="{7D65768B-33AB-D2E1-027F-B7496D158FA8}"/>
              </a:ext>
            </a:extLst>
          </p:cNvPr>
          <p:cNvSpPr/>
          <p:nvPr/>
        </p:nvSpPr>
        <p:spPr>
          <a:xfrm>
            <a:off x="3030302" y="4916688"/>
            <a:ext cx="1633730" cy="912695"/>
          </a:xfrm>
          <a:prstGeom prst="borderCallout1">
            <a:avLst>
              <a:gd name="adj1" fmla="val -2445"/>
              <a:gd name="adj2" fmla="val 52350"/>
              <a:gd name="adj3" fmla="val -145471"/>
              <a:gd name="adj4" fmla="val 49484"/>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sz="1350"/>
              <a:t>3/23/2026</a:t>
            </a:r>
          </a:p>
          <a:p>
            <a:pPr algn="ctr"/>
            <a:r>
              <a:rPr lang="en-US" sz="1350"/>
              <a:t>Submit NA template using CMS PY2026 template</a:t>
            </a:r>
          </a:p>
        </p:txBody>
      </p:sp>
      <p:cxnSp>
        <p:nvCxnSpPr>
          <p:cNvPr id="32" name="Straight Arrow Connector 31">
            <a:extLst>
              <a:ext uri="{FF2B5EF4-FFF2-40B4-BE49-F238E27FC236}">
                <a16:creationId xmlns:a16="http://schemas.microsoft.com/office/drawing/2014/main" id="{DC124155-A525-41D5-F863-3E9487B35B0C}"/>
              </a:ext>
            </a:extLst>
          </p:cNvPr>
          <p:cNvCxnSpPr>
            <a:cxnSpLocks/>
          </p:cNvCxnSpPr>
          <p:nvPr/>
        </p:nvCxnSpPr>
        <p:spPr>
          <a:xfrm flipV="1">
            <a:off x="2981325" y="3051734"/>
            <a:ext cx="865842" cy="4451"/>
          </a:xfrm>
          <a:prstGeom prst="straightConnector1">
            <a:avLst/>
          </a:prstGeom>
          <a:ln w="117475">
            <a:solidFill>
              <a:schemeClr val="accent6"/>
            </a:solidFill>
            <a:tailEnd type="triangle"/>
          </a:ln>
        </p:spPr>
        <p:style>
          <a:lnRef idx="1">
            <a:schemeClr val="accent1"/>
          </a:lnRef>
          <a:fillRef idx="0">
            <a:schemeClr val="accent1"/>
          </a:fillRef>
          <a:effectRef idx="0">
            <a:schemeClr val="accent1"/>
          </a:effectRef>
          <a:fontRef idx="minor">
            <a:schemeClr val="tx1"/>
          </a:fontRef>
        </p:style>
      </p:cxnSp>
      <p:cxnSp>
        <p:nvCxnSpPr>
          <p:cNvPr id="39" name="Straight Arrow Connector 38">
            <a:extLst>
              <a:ext uri="{FF2B5EF4-FFF2-40B4-BE49-F238E27FC236}">
                <a16:creationId xmlns:a16="http://schemas.microsoft.com/office/drawing/2014/main" id="{17A7475A-3665-8BF3-8A92-18DA5F484402}"/>
              </a:ext>
            </a:extLst>
          </p:cNvPr>
          <p:cNvCxnSpPr>
            <a:cxnSpLocks/>
          </p:cNvCxnSpPr>
          <p:nvPr/>
        </p:nvCxnSpPr>
        <p:spPr>
          <a:xfrm>
            <a:off x="3862194" y="2979679"/>
            <a:ext cx="1195365" cy="0"/>
          </a:xfrm>
          <a:prstGeom prst="straightConnector1">
            <a:avLst/>
          </a:prstGeom>
          <a:ln w="117475">
            <a:solidFill>
              <a:schemeClr val="accent5"/>
            </a:solidFill>
            <a:tailEnd type="triangle"/>
          </a:ln>
        </p:spPr>
        <p:style>
          <a:lnRef idx="1">
            <a:schemeClr val="accent1"/>
          </a:lnRef>
          <a:fillRef idx="0">
            <a:schemeClr val="accent1"/>
          </a:fillRef>
          <a:effectRef idx="0">
            <a:schemeClr val="accent1"/>
          </a:effectRef>
          <a:fontRef idx="minor">
            <a:schemeClr val="tx1"/>
          </a:fontRef>
        </p:style>
      </p:cxnSp>
      <p:sp>
        <p:nvSpPr>
          <p:cNvPr id="40" name="TextBox 39">
            <a:extLst>
              <a:ext uri="{FF2B5EF4-FFF2-40B4-BE49-F238E27FC236}">
                <a16:creationId xmlns:a16="http://schemas.microsoft.com/office/drawing/2014/main" id="{282C8568-B13D-1470-0043-1867B9111778}"/>
              </a:ext>
            </a:extLst>
          </p:cNvPr>
          <p:cNvSpPr txBox="1"/>
          <p:nvPr/>
        </p:nvSpPr>
        <p:spPr>
          <a:xfrm>
            <a:off x="2983039" y="2220852"/>
            <a:ext cx="700085" cy="1038746"/>
          </a:xfrm>
          <a:prstGeom prst="rect">
            <a:avLst/>
          </a:prstGeom>
          <a:noFill/>
        </p:spPr>
        <p:txBody>
          <a:bodyPr wrap="square" lIns="68580" tIns="34290" rIns="68580" bIns="34290" rtlCol="0" anchor="t">
            <a:spAutoFit/>
          </a:bodyPr>
          <a:lstStyle/>
          <a:p>
            <a:r>
              <a:rPr lang="en-US" sz="1050"/>
              <a:t>Issuers prepare prelim NA Template</a:t>
            </a:r>
            <a:endParaRPr lang="en-US" sz="1350"/>
          </a:p>
          <a:p>
            <a:endParaRPr lang="en-US" sz="1050"/>
          </a:p>
          <a:p>
            <a:r>
              <a:rPr lang="en-US" sz="1050"/>
              <a:t> 7 days</a:t>
            </a:r>
            <a:endParaRPr lang="en-US" sz="1350">
              <a:ea typeface="Calibri"/>
              <a:cs typeface="Calibri"/>
            </a:endParaRPr>
          </a:p>
        </p:txBody>
      </p:sp>
      <p:sp>
        <p:nvSpPr>
          <p:cNvPr id="5" name="Callout: Line 4">
            <a:extLst>
              <a:ext uri="{FF2B5EF4-FFF2-40B4-BE49-F238E27FC236}">
                <a16:creationId xmlns:a16="http://schemas.microsoft.com/office/drawing/2014/main" id="{7A2C06F6-22FA-EA01-2280-126273E44FB8}"/>
              </a:ext>
            </a:extLst>
          </p:cNvPr>
          <p:cNvSpPr/>
          <p:nvPr/>
        </p:nvSpPr>
        <p:spPr>
          <a:xfrm>
            <a:off x="1648285" y="4086585"/>
            <a:ext cx="1326761" cy="830102"/>
          </a:xfrm>
          <a:prstGeom prst="borderCallout1">
            <a:avLst>
              <a:gd name="adj1" fmla="val 1186"/>
              <a:gd name="adj2" fmla="val 47237"/>
              <a:gd name="adj3" fmla="val -65465"/>
              <a:gd name="adj4" fmla="val 94408"/>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sz="1350"/>
              <a:t>3/16/2026</a:t>
            </a:r>
          </a:p>
          <a:p>
            <a:pPr algn="ctr"/>
            <a:r>
              <a:rPr lang="en-US" sz="1350"/>
              <a:t>Finalized PTNP (Round 1 of 2026)</a:t>
            </a:r>
          </a:p>
        </p:txBody>
      </p:sp>
      <p:sp>
        <p:nvSpPr>
          <p:cNvPr id="10" name="TextBox 9">
            <a:extLst>
              <a:ext uri="{FF2B5EF4-FFF2-40B4-BE49-F238E27FC236}">
                <a16:creationId xmlns:a16="http://schemas.microsoft.com/office/drawing/2014/main" id="{2865CC50-C3EC-ACB3-3AF6-8EA6829AA38E}"/>
              </a:ext>
            </a:extLst>
          </p:cNvPr>
          <p:cNvSpPr txBox="1"/>
          <p:nvPr/>
        </p:nvSpPr>
        <p:spPr>
          <a:xfrm>
            <a:off x="4023362" y="2203577"/>
            <a:ext cx="700085" cy="1061829"/>
          </a:xfrm>
          <a:prstGeom prst="rect">
            <a:avLst/>
          </a:prstGeom>
          <a:noFill/>
        </p:spPr>
        <p:txBody>
          <a:bodyPr wrap="square" rtlCol="0">
            <a:spAutoFit/>
          </a:bodyPr>
          <a:lstStyle/>
          <a:p>
            <a:r>
              <a:rPr lang="en-US" sz="1050"/>
              <a:t>AID generates outlier reports</a:t>
            </a:r>
          </a:p>
          <a:p>
            <a:endParaRPr lang="en-US" sz="1050"/>
          </a:p>
          <a:p>
            <a:r>
              <a:rPr lang="en-US" sz="1050"/>
              <a:t>14 days</a:t>
            </a:r>
          </a:p>
        </p:txBody>
      </p:sp>
      <p:sp>
        <p:nvSpPr>
          <p:cNvPr id="8" name="TextBox 7">
            <a:extLst>
              <a:ext uri="{FF2B5EF4-FFF2-40B4-BE49-F238E27FC236}">
                <a16:creationId xmlns:a16="http://schemas.microsoft.com/office/drawing/2014/main" id="{352DC629-6D8A-48E8-5A1A-1F3A94DAC058}"/>
              </a:ext>
            </a:extLst>
          </p:cNvPr>
          <p:cNvSpPr txBox="1"/>
          <p:nvPr/>
        </p:nvSpPr>
        <p:spPr>
          <a:xfrm>
            <a:off x="5127811" y="5200651"/>
            <a:ext cx="2803712" cy="692497"/>
          </a:xfrm>
          <a:prstGeom prst="rect">
            <a:avLst/>
          </a:prstGeom>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68580" tIns="34290" rIns="68580" bIns="34290" numCol="1" spcCol="0" rtlCol="0" fromWordArt="0" anchor="t" anchorCtr="0" forceAA="0" compatLnSpc="1">
            <a:prstTxWarp prst="textNoShape">
              <a:avLst/>
            </a:prstTxWarp>
            <a:spAutoFit/>
          </a:bodyPr>
          <a:lstStyle/>
          <a:p>
            <a:r>
              <a:rPr lang="en-US" sz="1350">
                <a:ea typeface="Calibri"/>
                <a:cs typeface="Calibri"/>
              </a:rPr>
              <a:t>Likely different versions of CMS NA template delivered outside SERFF (3/23) and inside SERFF (~5/15)</a:t>
            </a:r>
            <a:endParaRPr lang="en-US" sz="1350"/>
          </a:p>
        </p:txBody>
      </p:sp>
      <p:cxnSp>
        <p:nvCxnSpPr>
          <p:cNvPr id="11" name="Straight Arrow Connector 10">
            <a:extLst>
              <a:ext uri="{FF2B5EF4-FFF2-40B4-BE49-F238E27FC236}">
                <a16:creationId xmlns:a16="http://schemas.microsoft.com/office/drawing/2014/main" id="{76AE41C7-DC83-C5F3-0F8B-4E6E172AF839}"/>
              </a:ext>
            </a:extLst>
          </p:cNvPr>
          <p:cNvCxnSpPr/>
          <p:nvPr/>
        </p:nvCxnSpPr>
        <p:spPr>
          <a:xfrm flipH="1" flipV="1">
            <a:off x="4635650" y="5335121"/>
            <a:ext cx="525779" cy="275664"/>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14" name="Straight Arrow Connector 13">
            <a:extLst>
              <a:ext uri="{FF2B5EF4-FFF2-40B4-BE49-F238E27FC236}">
                <a16:creationId xmlns:a16="http://schemas.microsoft.com/office/drawing/2014/main" id="{4DC13606-307B-A6B5-D5A4-C161182D7878}"/>
              </a:ext>
            </a:extLst>
          </p:cNvPr>
          <p:cNvCxnSpPr>
            <a:cxnSpLocks/>
          </p:cNvCxnSpPr>
          <p:nvPr/>
        </p:nvCxnSpPr>
        <p:spPr>
          <a:xfrm flipV="1">
            <a:off x="7944971" y="4958603"/>
            <a:ext cx="1108039" cy="497540"/>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sp>
        <p:nvSpPr>
          <p:cNvPr id="25" name="Arrow: Bent-Up 24">
            <a:extLst>
              <a:ext uri="{FF2B5EF4-FFF2-40B4-BE49-F238E27FC236}">
                <a16:creationId xmlns:a16="http://schemas.microsoft.com/office/drawing/2014/main" id="{4B886F76-962B-9F9E-1741-D486355B7D5A}"/>
              </a:ext>
            </a:extLst>
          </p:cNvPr>
          <p:cNvSpPr/>
          <p:nvPr/>
        </p:nvSpPr>
        <p:spPr>
          <a:xfrm rot="10800000">
            <a:off x="3719318" y="1576714"/>
            <a:ext cx="1442110" cy="1014085"/>
          </a:xfrm>
          <a:prstGeom prst="bentUpArrow">
            <a:avLst>
              <a:gd name="adj1" fmla="val 5659"/>
              <a:gd name="adj2" fmla="val 12222"/>
              <a:gd name="adj3" fmla="val 23619"/>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6" name="Arrow: Bent-Up 25">
            <a:extLst>
              <a:ext uri="{FF2B5EF4-FFF2-40B4-BE49-F238E27FC236}">
                <a16:creationId xmlns:a16="http://schemas.microsoft.com/office/drawing/2014/main" id="{E7894DBC-0FC2-A62A-C228-C6486C6C71E4}"/>
              </a:ext>
            </a:extLst>
          </p:cNvPr>
          <p:cNvSpPr/>
          <p:nvPr/>
        </p:nvSpPr>
        <p:spPr>
          <a:xfrm rot="10800000" flipH="1">
            <a:off x="7670473" y="1514516"/>
            <a:ext cx="1523400" cy="1004682"/>
          </a:xfrm>
          <a:prstGeom prst="bentUpArrow">
            <a:avLst>
              <a:gd name="adj1" fmla="val 5659"/>
              <a:gd name="adj2" fmla="val 12222"/>
              <a:gd name="adj3" fmla="val 23619"/>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8" name="TextBox 27">
            <a:extLst>
              <a:ext uri="{FF2B5EF4-FFF2-40B4-BE49-F238E27FC236}">
                <a16:creationId xmlns:a16="http://schemas.microsoft.com/office/drawing/2014/main" id="{00AB855C-6B94-FA89-A4DE-0C89AD1E8D5E}"/>
              </a:ext>
            </a:extLst>
          </p:cNvPr>
          <p:cNvSpPr txBox="1"/>
          <p:nvPr/>
        </p:nvSpPr>
        <p:spPr>
          <a:xfrm>
            <a:off x="5180931" y="1237518"/>
            <a:ext cx="2470040" cy="923330"/>
          </a:xfrm>
          <a:prstGeom prst="rect">
            <a:avLst/>
          </a:prstGeom>
          <a:noFill/>
        </p:spPr>
        <p:txBody>
          <a:bodyPr wrap="square" rtlCol="0">
            <a:spAutoFit/>
          </a:bodyPr>
          <a:lstStyle/>
          <a:p>
            <a:r>
              <a:rPr lang="en-US" sz="1800"/>
              <a:t>The same template submitted nearly two months apart </a:t>
            </a:r>
          </a:p>
        </p:txBody>
      </p:sp>
    </p:spTree>
    <p:extLst>
      <p:ext uri="{BB962C8B-B14F-4D97-AF65-F5344CB8AC3E}">
        <p14:creationId xmlns:p14="http://schemas.microsoft.com/office/powerpoint/2010/main" val="1950184097"/>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5"/>
                                        </p:tgtEl>
                                        <p:attrNameLst>
                                          <p:attrName>style.visibility</p:attrName>
                                        </p:attrNameLst>
                                      </p:cBhvr>
                                      <p:to>
                                        <p:strVal val="visible"/>
                                      </p:to>
                                    </p:set>
                                    <p:animEffect transition="in" filter="fade">
                                      <p:cBhvr>
                                        <p:cTn id="7" dur="500"/>
                                        <p:tgtEl>
                                          <p:spTgt spid="25"/>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28"/>
                                        </p:tgtEl>
                                        <p:attrNameLst>
                                          <p:attrName>style.visibility</p:attrName>
                                        </p:attrNameLst>
                                      </p:cBhvr>
                                      <p:to>
                                        <p:strVal val="visible"/>
                                      </p:to>
                                    </p:set>
                                    <p:animEffect transition="in" filter="fade">
                                      <p:cBhvr>
                                        <p:cTn id="10" dur="500"/>
                                        <p:tgtEl>
                                          <p:spTgt spid="28"/>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26"/>
                                        </p:tgtEl>
                                        <p:attrNameLst>
                                          <p:attrName>style.visibility</p:attrName>
                                        </p:attrNameLst>
                                      </p:cBhvr>
                                      <p:to>
                                        <p:strVal val="visible"/>
                                      </p:to>
                                    </p:set>
                                    <p:animEffect transition="in" filter="fade">
                                      <p:cBhvr>
                                        <p:cTn id="13" dur="500"/>
                                        <p:tgtEl>
                                          <p:spTgt spid="26"/>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nodeType="clickEffect">
                                  <p:stCondLst>
                                    <p:cond delay="0"/>
                                  </p:stCondLst>
                                  <p:childTnLst>
                                    <p:set>
                                      <p:cBhvr>
                                        <p:cTn id="17" dur="1" fill="hold">
                                          <p:stCondLst>
                                            <p:cond delay="0"/>
                                          </p:stCondLst>
                                        </p:cTn>
                                        <p:tgtEl>
                                          <p:spTgt spid="14"/>
                                        </p:tgtEl>
                                        <p:attrNameLst>
                                          <p:attrName>style.visibility</p:attrName>
                                        </p:attrNameLst>
                                      </p:cBhvr>
                                      <p:to>
                                        <p:strVal val="visible"/>
                                      </p:to>
                                    </p:set>
                                    <p:animEffect transition="in" filter="fade">
                                      <p:cBhvr>
                                        <p:cTn id="18" dur="500"/>
                                        <p:tgtEl>
                                          <p:spTgt spid="14"/>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8"/>
                                        </p:tgtEl>
                                        <p:attrNameLst>
                                          <p:attrName>style.visibility</p:attrName>
                                        </p:attrNameLst>
                                      </p:cBhvr>
                                      <p:to>
                                        <p:strVal val="visible"/>
                                      </p:to>
                                    </p:set>
                                    <p:animEffect transition="in" filter="fade">
                                      <p:cBhvr>
                                        <p:cTn id="21" dur="500"/>
                                        <p:tgtEl>
                                          <p:spTgt spid="8"/>
                                        </p:tgtEl>
                                      </p:cBhvr>
                                    </p:animEffect>
                                  </p:childTnLst>
                                </p:cTn>
                              </p:par>
                              <p:par>
                                <p:cTn id="22" presetID="10" presetClass="entr" presetSubtype="0" fill="hold" nodeType="withEffect">
                                  <p:stCondLst>
                                    <p:cond delay="0"/>
                                  </p:stCondLst>
                                  <p:childTnLst>
                                    <p:set>
                                      <p:cBhvr>
                                        <p:cTn id="23" dur="1" fill="hold">
                                          <p:stCondLst>
                                            <p:cond delay="0"/>
                                          </p:stCondLst>
                                        </p:cTn>
                                        <p:tgtEl>
                                          <p:spTgt spid="11"/>
                                        </p:tgtEl>
                                        <p:attrNameLst>
                                          <p:attrName>style.visibility</p:attrName>
                                        </p:attrNameLst>
                                      </p:cBhvr>
                                      <p:to>
                                        <p:strVal val="visible"/>
                                      </p:to>
                                    </p:set>
                                    <p:animEffect transition="in" filter="fade">
                                      <p:cBhvr>
                                        <p:cTn id="24"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25" grpId="0" animBg="1"/>
      <p:bldP spid="26" grpId="0" animBg="1"/>
      <p:bldP spid="28" grpId="0"/>
    </p:bldLst>
  </p:timing>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A4477025-FE7F-88A2-ECAE-645EF69A08AF}"/>
              </a:ext>
            </a:extLst>
          </p:cNvPr>
          <p:cNvSpPr>
            <a:spLocks noGrp="1"/>
          </p:cNvSpPr>
          <p:nvPr>
            <p:ph type="title"/>
          </p:nvPr>
        </p:nvSpPr>
        <p:spPr/>
        <p:txBody>
          <a:bodyPr>
            <a:normAutofit/>
          </a:bodyPr>
          <a:lstStyle/>
          <a:p>
            <a:r>
              <a:rPr lang="en-US"/>
              <a:t>PTNP Round 2 of 2025</a:t>
            </a:r>
          </a:p>
        </p:txBody>
      </p:sp>
      <p:sp>
        <p:nvSpPr>
          <p:cNvPr id="4" name="Slide Number Placeholder 3">
            <a:extLst>
              <a:ext uri="{FF2B5EF4-FFF2-40B4-BE49-F238E27FC236}">
                <a16:creationId xmlns:a16="http://schemas.microsoft.com/office/drawing/2014/main" id="{C1E0E7FC-AD1E-7930-160B-967C4BD788EB}"/>
              </a:ext>
            </a:extLst>
          </p:cNvPr>
          <p:cNvSpPr>
            <a:spLocks noGrp="1"/>
          </p:cNvSpPr>
          <p:nvPr>
            <p:ph type="sldNum" sz="quarter" idx="12"/>
          </p:nvPr>
        </p:nvSpPr>
        <p:spPr/>
        <p:txBody>
          <a:bodyPr/>
          <a:lstStyle/>
          <a:p>
            <a:fld id="{62DBCB69-547C-4F68-819F-474A80AB012D}" type="slidenum">
              <a:rPr lang="en-US" smtClean="0"/>
              <a:t>12</a:t>
            </a:fld>
            <a:endParaRPr lang="en-US"/>
          </a:p>
        </p:txBody>
      </p:sp>
      <p:cxnSp>
        <p:nvCxnSpPr>
          <p:cNvPr id="9" name="Straight Arrow Connector 8">
            <a:extLst>
              <a:ext uri="{FF2B5EF4-FFF2-40B4-BE49-F238E27FC236}">
                <a16:creationId xmlns:a16="http://schemas.microsoft.com/office/drawing/2014/main" id="{CE745640-F6D9-6C2E-8F4A-4F597C32D257}"/>
              </a:ext>
            </a:extLst>
          </p:cNvPr>
          <p:cNvCxnSpPr>
            <a:cxnSpLocks/>
          </p:cNvCxnSpPr>
          <p:nvPr/>
        </p:nvCxnSpPr>
        <p:spPr>
          <a:xfrm flipV="1">
            <a:off x="1828800" y="3352800"/>
            <a:ext cx="8229600" cy="76200"/>
          </a:xfrm>
          <a:prstGeom prst="straightConnector1">
            <a:avLst/>
          </a:prstGeom>
          <a:ln w="127000" cmpd="sng">
            <a:tailEnd type="oval"/>
          </a:ln>
        </p:spPr>
        <p:style>
          <a:lnRef idx="1">
            <a:schemeClr val="accent1"/>
          </a:lnRef>
          <a:fillRef idx="0">
            <a:schemeClr val="accent1"/>
          </a:fillRef>
          <a:effectRef idx="0">
            <a:schemeClr val="accent1"/>
          </a:effectRef>
          <a:fontRef idx="minor">
            <a:schemeClr val="tx1"/>
          </a:fontRef>
        </p:style>
      </p:cxnSp>
      <p:sp>
        <p:nvSpPr>
          <p:cNvPr id="12" name="Flowchart: Connector 11">
            <a:extLst>
              <a:ext uri="{FF2B5EF4-FFF2-40B4-BE49-F238E27FC236}">
                <a16:creationId xmlns:a16="http://schemas.microsoft.com/office/drawing/2014/main" id="{9785AA84-6EE9-47B8-D4D3-BE8F10338864}"/>
              </a:ext>
            </a:extLst>
          </p:cNvPr>
          <p:cNvSpPr/>
          <p:nvPr/>
        </p:nvSpPr>
        <p:spPr>
          <a:xfrm>
            <a:off x="6045078" y="3200400"/>
            <a:ext cx="381000" cy="381000"/>
          </a:xfrm>
          <a:prstGeom prst="flowChartConnector">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Flowchart: Connector 12">
            <a:extLst>
              <a:ext uri="{FF2B5EF4-FFF2-40B4-BE49-F238E27FC236}">
                <a16:creationId xmlns:a16="http://schemas.microsoft.com/office/drawing/2014/main" id="{FA3DFFF8-7227-5C3A-129A-61FD758F388C}"/>
              </a:ext>
            </a:extLst>
          </p:cNvPr>
          <p:cNvSpPr/>
          <p:nvPr/>
        </p:nvSpPr>
        <p:spPr>
          <a:xfrm>
            <a:off x="5067300" y="3187197"/>
            <a:ext cx="381000" cy="381000"/>
          </a:xfrm>
          <a:prstGeom prst="flowChartConnector">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Flowchart: Connector 13">
            <a:extLst>
              <a:ext uri="{FF2B5EF4-FFF2-40B4-BE49-F238E27FC236}">
                <a16:creationId xmlns:a16="http://schemas.microsoft.com/office/drawing/2014/main" id="{E127BAE5-3771-3CD6-EF4D-F09F8A91D232}"/>
              </a:ext>
            </a:extLst>
          </p:cNvPr>
          <p:cNvSpPr/>
          <p:nvPr/>
        </p:nvSpPr>
        <p:spPr>
          <a:xfrm>
            <a:off x="8953500" y="3153050"/>
            <a:ext cx="381000" cy="381000"/>
          </a:xfrm>
          <a:prstGeom prst="flowChartConnector">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Flowchart: Connector 14">
            <a:extLst>
              <a:ext uri="{FF2B5EF4-FFF2-40B4-BE49-F238E27FC236}">
                <a16:creationId xmlns:a16="http://schemas.microsoft.com/office/drawing/2014/main" id="{2E92DF14-B298-A4B7-E76C-D801E9C984E2}"/>
              </a:ext>
            </a:extLst>
          </p:cNvPr>
          <p:cNvSpPr/>
          <p:nvPr/>
        </p:nvSpPr>
        <p:spPr>
          <a:xfrm>
            <a:off x="1752600" y="3200400"/>
            <a:ext cx="381000" cy="381000"/>
          </a:xfrm>
          <a:prstGeom prst="flowChartConnector">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9" name="Straight Arrow Connector 18">
            <a:extLst>
              <a:ext uri="{FF2B5EF4-FFF2-40B4-BE49-F238E27FC236}">
                <a16:creationId xmlns:a16="http://schemas.microsoft.com/office/drawing/2014/main" id="{86AA9B09-E2C5-0690-7CB8-43D2EC25BFE2}"/>
              </a:ext>
            </a:extLst>
          </p:cNvPr>
          <p:cNvCxnSpPr>
            <a:cxnSpLocks/>
          </p:cNvCxnSpPr>
          <p:nvPr/>
        </p:nvCxnSpPr>
        <p:spPr>
          <a:xfrm>
            <a:off x="1828800" y="2893318"/>
            <a:ext cx="3429000" cy="0"/>
          </a:xfrm>
          <a:prstGeom prst="straightConnector1">
            <a:avLst/>
          </a:prstGeom>
          <a:ln w="117475">
            <a:solidFill>
              <a:schemeClr val="accent6"/>
            </a:solidFill>
            <a:tailEnd type="triangle"/>
          </a:ln>
        </p:spPr>
        <p:style>
          <a:lnRef idx="1">
            <a:schemeClr val="accent1"/>
          </a:lnRef>
          <a:fillRef idx="0">
            <a:schemeClr val="accent1"/>
          </a:fillRef>
          <a:effectRef idx="0">
            <a:schemeClr val="accent1"/>
          </a:effectRef>
          <a:fontRef idx="minor">
            <a:schemeClr val="tx1"/>
          </a:fontRef>
        </p:style>
      </p:cxnSp>
      <p:cxnSp>
        <p:nvCxnSpPr>
          <p:cNvPr id="21" name="Straight Arrow Connector 20">
            <a:extLst>
              <a:ext uri="{FF2B5EF4-FFF2-40B4-BE49-F238E27FC236}">
                <a16:creationId xmlns:a16="http://schemas.microsoft.com/office/drawing/2014/main" id="{568DD2C6-1452-BEBB-2A80-15AAD27F6C37}"/>
              </a:ext>
            </a:extLst>
          </p:cNvPr>
          <p:cNvCxnSpPr>
            <a:cxnSpLocks/>
          </p:cNvCxnSpPr>
          <p:nvPr/>
        </p:nvCxnSpPr>
        <p:spPr>
          <a:xfrm flipV="1">
            <a:off x="6278292" y="2908421"/>
            <a:ext cx="2840815" cy="34446"/>
          </a:xfrm>
          <a:prstGeom prst="straightConnector1">
            <a:avLst/>
          </a:prstGeom>
          <a:ln w="117475">
            <a:solidFill>
              <a:schemeClr val="accent6"/>
            </a:solidFill>
            <a:tailEnd type="triangle"/>
          </a:ln>
        </p:spPr>
        <p:style>
          <a:lnRef idx="1">
            <a:schemeClr val="accent1"/>
          </a:lnRef>
          <a:fillRef idx="0">
            <a:schemeClr val="accent1"/>
          </a:fillRef>
          <a:effectRef idx="0">
            <a:schemeClr val="accent1"/>
          </a:effectRef>
          <a:fontRef idx="minor">
            <a:schemeClr val="tx1"/>
          </a:fontRef>
        </p:style>
      </p:cxnSp>
      <p:sp>
        <p:nvSpPr>
          <p:cNvPr id="22" name="TextBox 21">
            <a:extLst>
              <a:ext uri="{FF2B5EF4-FFF2-40B4-BE49-F238E27FC236}">
                <a16:creationId xmlns:a16="http://schemas.microsoft.com/office/drawing/2014/main" id="{66973310-56C6-DC8F-98EE-07C0FAA6FF16}"/>
              </a:ext>
            </a:extLst>
          </p:cNvPr>
          <p:cNvSpPr txBox="1"/>
          <p:nvPr/>
        </p:nvSpPr>
        <p:spPr>
          <a:xfrm>
            <a:off x="6428712" y="2573535"/>
            <a:ext cx="2524789" cy="738664"/>
          </a:xfrm>
          <a:prstGeom prst="rect">
            <a:avLst/>
          </a:prstGeom>
          <a:noFill/>
        </p:spPr>
        <p:txBody>
          <a:bodyPr wrap="square" rtlCol="0">
            <a:spAutoFit/>
          </a:bodyPr>
          <a:lstStyle/>
          <a:p>
            <a:pPr algn="ctr"/>
            <a:r>
              <a:rPr lang="en-US" sz="1400"/>
              <a:t>Stage 2 (Issuers voting)</a:t>
            </a:r>
          </a:p>
          <a:p>
            <a:pPr algn="ctr"/>
            <a:endParaRPr lang="en-US" sz="1400"/>
          </a:p>
          <a:p>
            <a:pPr algn="ctr"/>
            <a:r>
              <a:rPr lang="en-US" sz="1400"/>
              <a:t>28 days</a:t>
            </a:r>
          </a:p>
        </p:txBody>
      </p:sp>
      <p:sp>
        <p:nvSpPr>
          <p:cNvPr id="23" name="Callout: Line 22">
            <a:extLst>
              <a:ext uri="{FF2B5EF4-FFF2-40B4-BE49-F238E27FC236}">
                <a16:creationId xmlns:a16="http://schemas.microsoft.com/office/drawing/2014/main" id="{1D57CE1E-296D-BA19-21B6-ED4057241903}"/>
              </a:ext>
            </a:extLst>
          </p:cNvPr>
          <p:cNvSpPr/>
          <p:nvPr/>
        </p:nvSpPr>
        <p:spPr>
          <a:xfrm>
            <a:off x="9070821" y="4531997"/>
            <a:ext cx="1524000" cy="1127918"/>
          </a:xfrm>
          <a:prstGeom prst="borderCallout1">
            <a:avLst>
              <a:gd name="adj1" fmla="val -2445"/>
              <a:gd name="adj2" fmla="val 52350"/>
              <a:gd name="adj3" fmla="val -90204"/>
              <a:gd name="adj4" fmla="val 60406"/>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a:t>11/14/2025</a:t>
            </a:r>
          </a:p>
          <a:p>
            <a:pPr algn="ctr"/>
            <a:r>
              <a:rPr lang="en-US"/>
              <a:t>Finalized PTNP by AID</a:t>
            </a:r>
          </a:p>
          <a:p>
            <a:pPr algn="ctr"/>
            <a:endParaRPr lang="en-US"/>
          </a:p>
        </p:txBody>
      </p:sp>
      <p:sp>
        <p:nvSpPr>
          <p:cNvPr id="27" name="Callout: Line 26">
            <a:extLst>
              <a:ext uri="{FF2B5EF4-FFF2-40B4-BE49-F238E27FC236}">
                <a16:creationId xmlns:a16="http://schemas.microsoft.com/office/drawing/2014/main" id="{274B3E0D-AE20-C483-15E4-90DDD82821A8}"/>
              </a:ext>
            </a:extLst>
          </p:cNvPr>
          <p:cNvSpPr/>
          <p:nvPr/>
        </p:nvSpPr>
        <p:spPr>
          <a:xfrm>
            <a:off x="7581900" y="4510881"/>
            <a:ext cx="1371600" cy="1127918"/>
          </a:xfrm>
          <a:prstGeom prst="borderCallout1">
            <a:avLst>
              <a:gd name="adj1" fmla="val -2445"/>
              <a:gd name="adj2" fmla="val 52350"/>
              <a:gd name="adj3" fmla="val -90393"/>
              <a:gd name="adj4" fmla="val 107970"/>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a:t>10/30/2025 Votes from Issuers</a:t>
            </a:r>
          </a:p>
          <a:p>
            <a:pPr algn="ctr"/>
            <a:endParaRPr lang="en-US"/>
          </a:p>
        </p:txBody>
      </p:sp>
      <p:sp>
        <p:nvSpPr>
          <p:cNvPr id="29" name="Callout: Line 28">
            <a:extLst>
              <a:ext uri="{FF2B5EF4-FFF2-40B4-BE49-F238E27FC236}">
                <a16:creationId xmlns:a16="http://schemas.microsoft.com/office/drawing/2014/main" id="{34B17036-301C-7953-51EB-8B237F24B450}"/>
              </a:ext>
            </a:extLst>
          </p:cNvPr>
          <p:cNvSpPr/>
          <p:nvPr/>
        </p:nvSpPr>
        <p:spPr>
          <a:xfrm>
            <a:off x="5393785" y="4531997"/>
            <a:ext cx="1769015" cy="1106803"/>
          </a:xfrm>
          <a:prstGeom prst="borderCallout1">
            <a:avLst>
              <a:gd name="adj1" fmla="val -2445"/>
              <a:gd name="adj2" fmla="val 52350"/>
              <a:gd name="adj3" fmla="val -87254"/>
              <a:gd name="adj4" fmla="val 48966"/>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a:t>10/2/2025</a:t>
            </a:r>
          </a:p>
          <a:p>
            <a:pPr algn="ctr"/>
            <a:r>
              <a:rPr lang="en-US"/>
              <a:t>Consolidated suggestions by AID</a:t>
            </a:r>
          </a:p>
        </p:txBody>
      </p:sp>
      <p:sp>
        <p:nvSpPr>
          <p:cNvPr id="30" name="Callout: Line 29">
            <a:extLst>
              <a:ext uri="{FF2B5EF4-FFF2-40B4-BE49-F238E27FC236}">
                <a16:creationId xmlns:a16="http://schemas.microsoft.com/office/drawing/2014/main" id="{3AEEF765-17F5-30C2-E778-4C5E4E8E1F6B}"/>
              </a:ext>
            </a:extLst>
          </p:cNvPr>
          <p:cNvSpPr/>
          <p:nvPr/>
        </p:nvSpPr>
        <p:spPr>
          <a:xfrm>
            <a:off x="1566483" y="4510881"/>
            <a:ext cx="1371600" cy="1219196"/>
          </a:xfrm>
          <a:prstGeom prst="borderCallout1">
            <a:avLst>
              <a:gd name="adj1" fmla="val -2445"/>
              <a:gd name="adj2" fmla="val 52350"/>
              <a:gd name="adj3" fmla="val -80326"/>
              <a:gd name="adj4" fmla="val 33522"/>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a:t>8/19/2025-Initial template published</a:t>
            </a:r>
          </a:p>
        </p:txBody>
      </p:sp>
      <p:sp>
        <p:nvSpPr>
          <p:cNvPr id="31" name="Callout: Line 30">
            <a:extLst>
              <a:ext uri="{FF2B5EF4-FFF2-40B4-BE49-F238E27FC236}">
                <a16:creationId xmlns:a16="http://schemas.microsoft.com/office/drawing/2014/main" id="{BBB4C2F5-08BA-E350-21C6-B0B34B25F0A0}"/>
              </a:ext>
            </a:extLst>
          </p:cNvPr>
          <p:cNvSpPr/>
          <p:nvPr/>
        </p:nvSpPr>
        <p:spPr>
          <a:xfrm>
            <a:off x="3549907" y="4498426"/>
            <a:ext cx="1371600" cy="1216927"/>
          </a:xfrm>
          <a:prstGeom prst="borderCallout1">
            <a:avLst>
              <a:gd name="adj1" fmla="val -2445"/>
              <a:gd name="adj2" fmla="val 52350"/>
              <a:gd name="adj3" fmla="val -79413"/>
              <a:gd name="adj4" fmla="val 117755"/>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a:t>9/19/2025</a:t>
            </a:r>
          </a:p>
          <a:p>
            <a:pPr algn="ctr"/>
            <a:r>
              <a:rPr lang="en-US"/>
              <a:t>Add/Delete Suggestions from Issuer</a:t>
            </a:r>
          </a:p>
        </p:txBody>
      </p:sp>
      <p:sp>
        <p:nvSpPr>
          <p:cNvPr id="26" name="TextBox 25">
            <a:extLst>
              <a:ext uri="{FF2B5EF4-FFF2-40B4-BE49-F238E27FC236}">
                <a16:creationId xmlns:a16="http://schemas.microsoft.com/office/drawing/2014/main" id="{A76C3B9C-BA06-6C10-9D45-1B6B8F8A63F2}"/>
              </a:ext>
            </a:extLst>
          </p:cNvPr>
          <p:cNvSpPr txBox="1"/>
          <p:nvPr/>
        </p:nvSpPr>
        <p:spPr>
          <a:xfrm>
            <a:off x="2087773" y="2537936"/>
            <a:ext cx="2955956" cy="738664"/>
          </a:xfrm>
          <a:prstGeom prst="rect">
            <a:avLst/>
          </a:prstGeom>
          <a:noFill/>
        </p:spPr>
        <p:txBody>
          <a:bodyPr wrap="square" rtlCol="0">
            <a:spAutoFit/>
          </a:bodyPr>
          <a:lstStyle/>
          <a:p>
            <a:pPr algn="ctr"/>
            <a:r>
              <a:rPr lang="en-US" sz="1400"/>
              <a:t>Stage 1 (Issuers suggesting changes)</a:t>
            </a:r>
          </a:p>
          <a:p>
            <a:pPr algn="ctr"/>
            <a:endParaRPr lang="en-US" sz="1400"/>
          </a:p>
          <a:p>
            <a:pPr algn="ctr"/>
            <a:r>
              <a:rPr lang="en-US" sz="1400"/>
              <a:t>31 days</a:t>
            </a:r>
          </a:p>
        </p:txBody>
      </p:sp>
      <p:cxnSp>
        <p:nvCxnSpPr>
          <p:cNvPr id="32" name="Straight Arrow Connector 31">
            <a:extLst>
              <a:ext uri="{FF2B5EF4-FFF2-40B4-BE49-F238E27FC236}">
                <a16:creationId xmlns:a16="http://schemas.microsoft.com/office/drawing/2014/main" id="{C2501176-1295-275D-15B6-F7D2339D2BF8}"/>
              </a:ext>
            </a:extLst>
          </p:cNvPr>
          <p:cNvCxnSpPr>
            <a:cxnSpLocks/>
          </p:cNvCxnSpPr>
          <p:nvPr/>
        </p:nvCxnSpPr>
        <p:spPr>
          <a:xfrm>
            <a:off x="5281193" y="2502922"/>
            <a:ext cx="999366" cy="9615"/>
          </a:xfrm>
          <a:prstGeom prst="straightConnector1">
            <a:avLst/>
          </a:prstGeom>
          <a:ln w="117475">
            <a:solidFill>
              <a:schemeClr val="accent5"/>
            </a:solidFill>
            <a:tailEnd type="triangle"/>
          </a:ln>
        </p:spPr>
        <p:style>
          <a:lnRef idx="1">
            <a:schemeClr val="accent1"/>
          </a:lnRef>
          <a:fillRef idx="0">
            <a:schemeClr val="accent1"/>
          </a:fillRef>
          <a:effectRef idx="0">
            <a:schemeClr val="accent1"/>
          </a:effectRef>
          <a:fontRef idx="minor">
            <a:schemeClr val="tx1"/>
          </a:fontRef>
        </p:style>
      </p:cxnSp>
      <p:cxnSp>
        <p:nvCxnSpPr>
          <p:cNvPr id="39" name="Straight Arrow Connector 38">
            <a:extLst>
              <a:ext uri="{FF2B5EF4-FFF2-40B4-BE49-F238E27FC236}">
                <a16:creationId xmlns:a16="http://schemas.microsoft.com/office/drawing/2014/main" id="{954CEC1C-4B90-127D-669C-049BCE471EB2}"/>
              </a:ext>
            </a:extLst>
          </p:cNvPr>
          <p:cNvCxnSpPr>
            <a:cxnSpLocks/>
          </p:cNvCxnSpPr>
          <p:nvPr/>
        </p:nvCxnSpPr>
        <p:spPr>
          <a:xfrm>
            <a:off x="9070821" y="2511021"/>
            <a:ext cx="999366" cy="9615"/>
          </a:xfrm>
          <a:prstGeom prst="straightConnector1">
            <a:avLst/>
          </a:prstGeom>
          <a:ln w="117475">
            <a:solidFill>
              <a:schemeClr val="accent5"/>
            </a:solidFill>
            <a:tailEnd type="triangle"/>
          </a:ln>
        </p:spPr>
        <p:style>
          <a:lnRef idx="1">
            <a:schemeClr val="accent1"/>
          </a:lnRef>
          <a:fillRef idx="0">
            <a:schemeClr val="accent1"/>
          </a:fillRef>
          <a:effectRef idx="0">
            <a:schemeClr val="accent1"/>
          </a:effectRef>
          <a:fontRef idx="minor">
            <a:schemeClr val="tx1"/>
          </a:fontRef>
        </p:style>
      </p:cxnSp>
      <p:sp>
        <p:nvSpPr>
          <p:cNvPr id="40" name="TextBox 39">
            <a:extLst>
              <a:ext uri="{FF2B5EF4-FFF2-40B4-BE49-F238E27FC236}">
                <a16:creationId xmlns:a16="http://schemas.microsoft.com/office/drawing/2014/main" id="{FCC2CB8B-194D-2FCA-D204-954F7A492AAD}"/>
              </a:ext>
            </a:extLst>
          </p:cNvPr>
          <p:cNvSpPr txBox="1"/>
          <p:nvPr/>
        </p:nvSpPr>
        <p:spPr>
          <a:xfrm>
            <a:off x="5269497" y="2571215"/>
            <a:ext cx="933447" cy="307777"/>
          </a:xfrm>
          <a:prstGeom prst="rect">
            <a:avLst/>
          </a:prstGeom>
          <a:noFill/>
        </p:spPr>
        <p:txBody>
          <a:bodyPr wrap="square" rtlCol="0">
            <a:spAutoFit/>
          </a:bodyPr>
          <a:lstStyle/>
          <a:p>
            <a:r>
              <a:rPr lang="en-US" sz="1400"/>
              <a:t>13 days</a:t>
            </a:r>
          </a:p>
        </p:txBody>
      </p:sp>
      <p:sp>
        <p:nvSpPr>
          <p:cNvPr id="41" name="TextBox 40">
            <a:extLst>
              <a:ext uri="{FF2B5EF4-FFF2-40B4-BE49-F238E27FC236}">
                <a16:creationId xmlns:a16="http://schemas.microsoft.com/office/drawing/2014/main" id="{2FAAAA6B-B52E-FB99-F24D-36D30BD9088E}"/>
              </a:ext>
            </a:extLst>
          </p:cNvPr>
          <p:cNvSpPr txBox="1"/>
          <p:nvPr/>
        </p:nvSpPr>
        <p:spPr>
          <a:xfrm>
            <a:off x="9103781" y="2608584"/>
            <a:ext cx="933447" cy="307777"/>
          </a:xfrm>
          <a:prstGeom prst="rect">
            <a:avLst/>
          </a:prstGeom>
          <a:noFill/>
        </p:spPr>
        <p:txBody>
          <a:bodyPr wrap="square" rtlCol="0">
            <a:spAutoFit/>
          </a:bodyPr>
          <a:lstStyle/>
          <a:p>
            <a:r>
              <a:rPr lang="en-US" sz="1400"/>
              <a:t>15 days</a:t>
            </a:r>
          </a:p>
        </p:txBody>
      </p:sp>
      <p:sp>
        <p:nvSpPr>
          <p:cNvPr id="2" name="Callout: Line 1">
            <a:extLst>
              <a:ext uri="{FF2B5EF4-FFF2-40B4-BE49-F238E27FC236}">
                <a16:creationId xmlns:a16="http://schemas.microsoft.com/office/drawing/2014/main" id="{8C9DD7BA-301B-8EE4-E0D5-987CAF5E496F}"/>
              </a:ext>
            </a:extLst>
          </p:cNvPr>
          <p:cNvSpPr/>
          <p:nvPr/>
        </p:nvSpPr>
        <p:spPr>
          <a:xfrm>
            <a:off x="1822200" y="1623152"/>
            <a:ext cx="1235988" cy="539651"/>
          </a:xfrm>
          <a:prstGeom prst="borderCallout1">
            <a:avLst>
              <a:gd name="adj1" fmla="val 101365"/>
              <a:gd name="adj2" fmla="val 49139"/>
              <a:gd name="adj3" fmla="val 303027"/>
              <a:gd name="adj4" fmla="val 10157"/>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a:t>Issuers &amp; AID meet</a:t>
            </a:r>
          </a:p>
        </p:txBody>
      </p:sp>
      <p:sp>
        <p:nvSpPr>
          <p:cNvPr id="3" name="Oval 2">
            <a:extLst>
              <a:ext uri="{FF2B5EF4-FFF2-40B4-BE49-F238E27FC236}">
                <a16:creationId xmlns:a16="http://schemas.microsoft.com/office/drawing/2014/main" id="{C79A0E8D-7A8F-7106-A2D3-878E291851FC}"/>
              </a:ext>
            </a:extLst>
          </p:cNvPr>
          <p:cNvSpPr/>
          <p:nvPr/>
        </p:nvSpPr>
        <p:spPr>
          <a:xfrm>
            <a:off x="1578230" y="1417638"/>
            <a:ext cx="1698370" cy="1044099"/>
          </a:xfrm>
          <a:prstGeom prst="ellipse">
            <a:avLst/>
          </a:prstGeom>
          <a:noFill/>
          <a:ln w="66675">
            <a:solidFill>
              <a:srgbClr val="68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2476787"/>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8102AD5B-E6F9-2D98-9E18-554E86FA594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A6D381F-A394-52DB-938C-71DCE4408377}"/>
              </a:ext>
            </a:extLst>
          </p:cNvPr>
          <p:cNvSpPr>
            <a:spLocks noGrp="1"/>
          </p:cNvSpPr>
          <p:nvPr>
            <p:ph type="title"/>
          </p:nvPr>
        </p:nvSpPr>
        <p:spPr/>
        <p:txBody>
          <a:bodyPr/>
          <a:lstStyle/>
          <a:p>
            <a:r>
              <a:rPr lang="en-US"/>
              <a:t>Agenda</a:t>
            </a:r>
          </a:p>
        </p:txBody>
      </p:sp>
      <p:sp>
        <p:nvSpPr>
          <p:cNvPr id="3" name="Content Placeholder 2">
            <a:extLst>
              <a:ext uri="{FF2B5EF4-FFF2-40B4-BE49-F238E27FC236}">
                <a16:creationId xmlns:a16="http://schemas.microsoft.com/office/drawing/2014/main" id="{63C1A02B-2331-4B8A-0730-CC142D36DFD6}"/>
              </a:ext>
            </a:extLst>
          </p:cNvPr>
          <p:cNvSpPr>
            <a:spLocks noGrp="1"/>
          </p:cNvSpPr>
          <p:nvPr>
            <p:ph idx="1"/>
          </p:nvPr>
        </p:nvSpPr>
        <p:spPr/>
        <p:txBody>
          <a:bodyPr>
            <a:normAutofit/>
          </a:bodyPr>
          <a:lstStyle/>
          <a:p>
            <a:pPr>
              <a:lnSpc>
                <a:spcPct val="115000"/>
              </a:lnSpc>
              <a:spcBef>
                <a:spcPts val="0"/>
              </a:spcBef>
              <a:buFont typeface="+mj-lt"/>
              <a:buAutoNum type="arabicParenR"/>
            </a:pPr>
            <a:r>
              <a:rPr lang="en-US" kern="100">
                <a:solidFill>
                  <a:schemeClr val="bg1">
                    <a:lumMod val="50000"/>
                  </a:schemeClr>
                </a:solidFill>
                <a:latin typeface="Aptos Black" panose="020B0004020202020204" pitchFamily="34" charset="0"/>
                <a:cs typeface="Times New Roman" panose="02020603050405020304" pitchFamily="18" charset="0"/>
              </a:rPr>
              <a:t>Introductions &amp; housekeeping.</a:t>
            </a:r>
          </a:p>
          <a:p>
            <a:pPr>
              <a:lnSpc>
                <a:spcPct val="115000"/>
              </a:lnSpc>
              <a:spcBef>
                <a:spcPts val="0"/>
              </a:spcBef>
              <a:buFont typeface="+mj-lt"/>
              <a:buAutoNum type="arabicParenR"/>
            </a:pPr>
            <a:r>
              <a:rPr lang="en-US" kern="100">
                <a:solidFill>
                  <a:schemeClr val="bg1">
                    <a:lumMod val="50000"/>
                  </a:schemeClr>
                </a:solidFill>
                <a:latin typeface="Aptos Black" panose="020B0004020202020204" pitchFamily="34" charset="0"/>
                <a:cs typeface="Times New Roman" panose="02020603050405020304" pitchFamily="18" charset="0"/>
              </a:rPr>
              <a:t>Recap of some areas.</a:t>
            </a:r>
          </a:p>
          <a:p>
            <a:pPr>
              <a:lnSpc>
                <a:spcPct val="115000"/>
              </a:lnSpc>
              <a:spcBef>
                <a:spcPts val="0"/>
              </a:spcBef>
              <a:buFont typeface="+mj-lt"/>
              <a:buAutoNum type="arabicParenR"/>
            </a:pPr>
            <a:r>
              <a:rPr lang="en-US" kern="100">
                <a:solidFill>
                  <a:schemeClr val="bg1">
                    <a:lumMod val="50000"/>
                  </a:schemeClr>
                </a:solidFill>
                <a:latin typeface="Aptos Black" panose="020B0004020202020204" pitchFamily="34" charset="0"/>
                <a:cs typeface="Times New Roman" panose="02020603050405020304" pitchFamily="18" charset="0"/>
              </a:rPr>
              <a:t>Timeline Overview.</a:t>
            </a:r>
          </a:p>
          <a:p>
            <a:pPr>
              <a:lnSpc>
                <a:spcPct val="115000"/>
              </a:lnSpc>
              <a:spcBef>
                <a:spcPts val="0"/>
              </a:spcBef>
              <a:buFont typeface="+mj-lt"/>
              <a:buAutoNum type="arabicParenR"/>
            </a:pPr>
            <a:r>
              <a:rPr lang="en-US" kern="100">
                <a:latin typeface="Aptos Black" panose="020B0004020202020204" pitchFamily="34" charset="0"/>
                <a:cs typeface="Times New Roman" panose="02020603050405020304" pitchFamily="18" charset="0"/>
              </a:rPr>
              <a:t>Upcoming PTNP Changes</a:t>
            </a:r>
          </a:p>
          <a:p>
            <a:pPr>
              <a:lnSpc>
                <a:spcPct val="115000"/>
              </a:lnSpc>
              <a:spcBef>
                <a:spcPts val="0"/>
              </a:spcBef>
              <a:spcAft>
                <a:spcPts val="800"/>
              </a:spcAft>
              <a:buFont typeface="+mj-lt"/>
              <a:buAutoNum type="arabicParenR"/>
            </a:pPr>
            <a:r>
              <a:rPr lang="en-US" kern="100">
                <a:solidFill>
                  <a:schemeClr val="bg1">
                    <a:lumMod val="50000"/>
                  </a:schemeClr>
                </a:solidFill>
                <a:effectLst/>
                <a:latin typeface="Aptos Black" panose="020B0004020202020204" pitchFamily="34" charset="0"/>
                <a:ea typeface="Aptos" panose="020B0004020202020204" pitchFamily="34" charset="0"/>
                <a:cs typeface="Times New Roman" panose="02020603050405020304" pitchFamily="18" charset="0"/>
              </a:rPr>
              <a:t>Questions.</a:t>
            </a:r>
          </a:p>
          <a:p>
            <a:pPr marL="457200">
              <a:spcBef>
                <a:spcPts val="0"/>
              </a:spcBef>
            </a:pPr>
            <a:endParaRPr lang="en-US"/>
          </a:p>
        </p:txBody>
      </p:sp>
      <p:sp>
        <p:nvSpPr>
          <p:cNvPr id="4" name="Slide Number Placeholder 3">
            <a:extLst>
              <a:ext uri="{FF2B5EF4-FFF2-40B4-BE49-F238E27FC236}">
                <a16:creationId xmlns:a16="http://schemas.microsoft.com/office/drawing/2014/main" id="{CA7BA0F2-BDC9-0498-5FDF-77762055CC4B}"/>
              </a:ext>
            </a:extLst>
          </p:cNvPr>
          <p:cNvSpPr>
            <a:spLocks noGrp="1"/>
          </p:cNvSpPr>
          <p:nvPr>
            <p:ph type="sldNum" sz="quarter" idx="12"/>
          </p:nvPr>
        </p:nvSpPr>
        <p:spPr/>
        <p:txBody>
          <a:bodyPr/>
          <a:lstStyle/>
          <a:p>
            <a:fld id="{62DBCB69-547C-4F68-819F-474A80AB012D}" type="slidenum">
              <a:rPr lang="en-US" smtClean="0"/>
              <a:t>13</a:t>
            </a:fld>
            <a:endParaRPr lang="en-US"/>
          </a:p>
        </p:txBody>
      </p:sp>
    </p:spTree>
    <p:extLst>
      <p:ext uri="{BB962C8B-B14F-4D97-AF65-F5344CB8AC3E}">
        <p14:creationId xmlns:p14="http://schemas.microsoft.com/office/powerpoint/2010/main" val="432174935"/>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3C3D10C-1D90-3443-14BF-E23F7FF1C140}"/>
              </a:ext>
            </a:extLst>
          </p:cNvPr>
          <p:cNvSpPr>
            <a:spLocks noGrp="1"/>
          </p:cNvSpPr>
          <p:nvPr>
            <p:ph type="title"/>
          </p:nvPr>
        </p:nvSpPr>
        <p:spPr/>
        <p:txBody>
          <a:bodyPr/>
          <a:lstStyle/>
          <a:p>
            <a:r>
              <a:rPr lang="en-US"/>
              <a:t>PTNP Changes</a:t>
            </a:r>
          </a:p>
        </p:txBody>
      </p:sp>
      <p:sp>
        <p:nvSpPr>
          <p:cNvPr id="5" name="Text Placeholder 4">
            <a:extLst>
              <a:ext uri="{FF2B5EF4-FFF2-40B4-BE49-F238E27FC236}">
                <a16:creationId xmlns:a16="http://schemas.microsoft.com/office/drawing/2014/main" id="{BA3DB49A-9C25-C0FD-A828-3173F32B44A9}"/>
              </a:ext>
            </a:extLst>
          </p:cNvPr>
          <p:cNvSpPr>
            <a:spLocks noGrp="1"/>
          </p:cNvSpPr>
          <p:nvPr>
            <p:ph type="body" idx="1"/>
          </p:nvPr>
        </p:nvSpPr>
        <p:spPr/>
        <p:txBody>
          <a:bodyPr/>
          <a:lstStyle/>
          <a:p>
            <a:r>
              <a:rPr lang="en-US"/>
              <a:t>Changes to the PTNP data and processes for 2025 round 2</a:t>
            </a:r>
          </a:p>
        </p:txBody>
      </p:sp>
      <p:sp>
        <p:nvSpPr>
          <p:cNvPr id="2" name="Slide Number Placeholder 1">
            <a:extLst>
              <a:ext uri="{FF2B5EF4-FFF2-40B4-BE49-F238E27FC236}">
                <a16:creationId xmlns:a16="http://schemas.microsoft.com/office/drawing/2014/main" id="{9420F095-1E92-48B8-BEBF-A3CD7FBD63CB}"/>
              </a:ext>
            </a:extLst>
          </p:cNvPr>
          <p:cNvSpPr>
            <a:spLocks noGrp="1"/>
          </p:cNvSpPr>
          <p:nvPr>
            <p:ph type="sldNum" sz="quarter" idx="12"/>
          </p:nvPr>
        </p:nvSpPr>
        <p:spPr/>
        <p:txBody>
          <a:bodyPr/>
          <a:lstStyle/>
          <a:p>
            <a:fld id="{62DBCB69-547C-4F68-819F-474A80AB012D}" type="slidenum">
              <a:rPr lang="en-US" smtClean="0"/>
              <a:t>14</a:t>
            </a:fld>
            <a:endParaRPr lang="en-US"/>
          </a:p>
        </p:txBody>
      </p:sp>
    </p:spTree>
    <p:extLst>
      <p:ext uri="{BB962C8B-B14F-4D97-AF65-F5344CB8AC3E}">
        <p14:creationId xmlns:p14="http://schemas.microsoft.com/office/powerpoint/2010/main" val="109857222"/>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1E5212-6012-6CEA-E2A4-0B77A3A842AD}"/>
              </a:ext>
            </a:extLst>
          </p:cNvPr>
          <p:cNvSpPr>
            <a:spLocks noGrp="1"/>
          </p:cNvSpPr>
          <p:nvPr>
            <p:ph type="title"/>
          </p:nvPr>
        </p:nvSpPr>
        <p:spPr/>
        <p:txBody>
          <a:bodyPr/>
          <a:lstStyle/>
          <a:p>
            <a:r>
              <a:rPr lang="en-US"/>
              <a:t>PTNP Changes Summary</a:t>
            </a:r>
          </a:p>
        </p:txBody>
      </p:sp>
      <p:sp>
        <p:nvSpPr>
          <p:cNvPr id="3" name="Content Placeholder 2">
            <a:extLst>
              <a:ext uri="{FF2B5EF4-FFF2-40B4-BE49-F238E27FC236}">
                <a16:creationId xmlns:a16="http://schemas.microsoft.com/office/drawing/2014/main" id="{8C99CFDA-2F26-18C3-B732-3CCE90F5744E}"/>
              </a:ext>
            </a:extLst>
          </p:cNvPr>
          <p:cNvSpPr>
            <a:spLocks noGrp="1"/>
          </p:cNvSpPr>
          <p:nvPr>
            <p:ph idx="1"/>
          </p:nvPr>
        </p:nvSpPr>
        <p:spPr>
          <a:xfrm>
            <a:off x="838200" y="1825625"/>
            <a:ext cx="10515600" cy="4351338"/>
          </a:xfrm>
        </p:spPr>
        <p:txBody>
          <a:bodyPr>
            <a:normAutofit lnSpcReduction="10000"/>
          </a:bodyPr>
          <a:lstStyle/>
          <a:p>
            <a:r>
              <a:rPr lang="en-US"/>
              <a:t>NOW</a:t>
            </a:r>
          </a:p>
          <a:p>
            <a:pPr lvl="1"/>
            <a:r>
              <a:rPr lang="en-US"/>
              <a:t>Adoption of CMS GACH list for</a:t>
            </a:r>
            <a:br>
              <a:rPr lang="en-US"/>
            </a:br>
            <a:r>
              <a:rPr lang="en-US" b="1"/>
              <a:t>F001: Acute Inpatient Hospital</a:t>
            </a:r>
          </a:p>
          <a:p>
            <a:pPr lvl="1"/>
            <a:r>
              <a:rPr lang="en-US"/>
              <a:t>Addition (restoration) of Pharmacies as criteria </a:t>
            </a:r>
            <a:br>
              <a:rPr lang="en-US"/>
            </a:br>
            <a:r>
              <a:rPr lang="en-US" b="1"/>
              <a:t>A280: Pharmacy </a:t>
            </a:r>
          </a:p>
          <a:p>
            <a:pPr lvl="1"/>
            <a:r>
              <a:rPr lang="en-US"/>
              <a:t>Removal of Internal Medicine as suggested qualifier for </a:t>
            </a:r>
            <a:br>
              <a:rPr lang="en-US"/>
            </a:br>
            <a:r>
              <a:rPr lang="en-US" b="1"/>
              <a:t>P038: Primary Care – Adult</a:t>
            </a:r>
          </a:p>
          <a:p>
            <a:r>
              <a:rPr lang="en-US"/>
              <a:t>LATER</a:t>
            </a:r>
          </a:p>
          <a:p>
            <a:pPr lvl="1"/>
            <a:r>
              <a:rPr lang="en-US"/>
              <a:t>Suggested removal of seeding reliant on Internal Medicine</a:t>
            </a:r>
          </a:p>
          <a:p>
            <a:pPr lvl="1"/>
            <a:r>
              <a:rPr lang="en-US"/>
              <a:t>Suggested removal of seeding reliant on single classification in opposition to others</a:t>
            </a:r>
          </a:p>
          <a:p>
            <a:pPr lvl="1"/>
            <a:endParaRPr lang="en-US"/>
          </a:p>
        </p:txBody>
      </p:sp>
      <p:sp>
        <p:nvSpPr>
          <p:cNvPr id="4" name="Slide Number Placeholder 3">
            <a:extLst>
              <a:ext uri="{FF2B5EF4-FFF2-40B4-BE49-F238E27FC236}">
                <a16:creationId xmlns:a16="http://schemas.microsoft.com/office/drawing/2014/main" id="{8E90A99A-F83F-7CE9-9248-A43D5751322D}"/>
              </a:ext>
            </a:extLst>
          </p:cNvPr>
          <p:cNvSpPr>
            <a:spLocks noGrp="1"/>
          </p:cNvSpPr>
          <p:nvPr>
            <p:ph type="sldNum" sz="quarter" idx="12"/>
          </p:nvPr>
        </p:nvSpPr>
        <p:spPr/>
        <p:txBody>
          <a:bodyPr/>
          <a:lstStyle/>
          <a:p>
            <a:fld id="{62DBCB69-547C-4F68-819F-474A80AB012D}" type="slidenum">
              <a:rPr lang="en-US" smtClean="0"/>
              <a:t>15</a:t>
            </a:fld>
            <a:endParaRPr lang="en-US"/>
          </a:p>
        </p:txBody>
      </p:sp>
    </p:spTree>
    <p:extLst>
      <p:ext uri="{BB962C8B-B14F-4D97-AF65-F5344CB8AC3E}">
        <p14:creationId xmlns:p14="http://schemas.microsoft.com/office/powerpoint/2010/main" val="1270281293"/>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505797-E0C6-5867-3C19-8716D07357F7}"/>
              </a:ext>
            </a:extLst>
          </p:cNvPr>
          <p:cNvSpPr>
            <a:spLocks noGrp="1"/>
          </p:cNvSpPr>
          <p:nvPr>
            <p:ph type="title"/>
          </p:nvPr>
        </p:nvSpPr>
        <p:spPr>
          <a:xfrm>
            <a:off x="609600" y="274638"/>
            <a:ext cx="11049000" cy="715962"/>
          </a:xfrm>
        </p:spPr>
        <p:txBody>
          <a:bodyPr>
            <a:normAutofit fontScale="90000"/>
          </a:bodyPr>
          <a:lstStyle/>
          <a:p>
            <a:r>
              <a:rPr lang="en-US"/>
              <a:t>PTNP Changes Details</a:t>
            </a:r>
            <a:br>
              <a:rPr lang="en-US"/>
            </a:br>
            <a:r>
              <a:rPr lang="en-US" sz="2000"/>
              <a:t>Adoption of CMS GACH list for </a:t>
            </a:r>
            <a:r>
              <a:rPr lang="en-US" sz="2000" b="1"/>
              <a:t>F001: Acute Inpatient Hospital</a:t>
            </a:r>
            <a:endParaRPr lang="en-US" sz="2000"/>
          </a:p>
        </p:txBody>
      </p:sp>
      <p:sp>
        <p:nvSpPr>
          <p:cNvPr id="3" name="Content Placeholder 2">
            <a:extLst>
              <a:ext uri="{FF2B5EF4-FFF2-40B4-BE49-F238E27FC236}">
                <a16:creationId xmlns:a16="http://schemas.microsoft.com/office/drawing/2014/main" id="{32964FA4-5B6C-08C8-CAE7-F822BA15F44E}"/>
              </a:ext>
            </a:extLst>
          </p:cNvPr>
          <p:cNvSpPr>
            <a:spLocks noGrp="1"/>
          </p:cNvSpPr>
          <p:nvPr>
            <p:ph idx="1"/>
          </p:nvPr>
        </p:nvSpPr>
        <p:spPr/>
        <p:txBody>
          <a:bodyPr/>
          <a:lstStyle/>
          <a:p>
            <a:r>
              <a:rPr lang="en-US"/>
              <a:t>CMS is maintaining the list of qualified General Acute Care Hospitals nationwide</a:t>
            </a:r>
          </a:p>
          <a:p>
            <a:pPr lvl="1"/>
            <a:r>
              <a:rPr lang="en-US"/>
              <a:t>Final update for PY2026 was August 1</a:t>
            </a:r>
          </a:p>
          <a:p>
            <a:pPr lvl="1"/>
            <a:r>
              <a:rPr lang="en-US"/>
              <a:t>Hospitals within maximum distance (100 miles) of AR are included</a:t>
            </a:r>
          </a:p>
          <a:p>
            <a:r>
              <a:rPr lang="en-US"/>
              <a:t>We are still including NPIs in the PTNP, but </a:t>
            </a:r>
            <a:r>
              <a:rPr lang="en-US" b="1"/>
              <a:t>no PTNP additions or removals will be accepted for F001</a:t>
            </a:r>
          </a:p>
          <a:p>
            <a:r>
              <a:rPr lang="en-US" b="1"/>
              <a:t>Removed</a:t>
            </a:r>
            <a:r>
              <a:rPr lang="en-US"/>
              <a:t> NPIs are in a one-time informational tab in the Initial List Template</a:t>
            </a:r>
          </a:p>
          <a:p>
            <a:pPr lvl="1"/>
            <a:r>
              <a:rPr lang="en-US"/>
              <a:t>Most are an update to the available NPI</a:t>
            </a:r>
          </a:p>
          <a:p>
            <a:pPr lvl="1"/>
            <a:r>
              <a:rPr lang="en-US"/>
              <a:t>Those that are not do not meet CMS requirements</a:t>
            </a:r>
          </a:p>
        </p:txBody>
      </p:sp>
    </p:spTree>
    <p:extLst>
      <p:ext uri="{BB962C8B-B14F-4D97-AF65-F5344CB8AC3E}">
        <p14:creationId xmlns:p14="http://schemas.microsoft.com/office/powerpoint/2010/main" val="2472634618"/>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418ECE-B36A-07EF-EC29-097DD12B802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4B75551-D093-D7A9-17C1-B5CA7851AC6A}"/>
              </a:ext>
            </a:extLst>
          </p:cNvPr>
          <p:cNvSpPr>
            <a:spLocks noGrp="1"/>
          </p:cNvSpPr>
          <p:nvPr>
            <p:ph type="title"/>
          </p:nvPr>
        </p:nvSpPr>
        <p:spPr/>
        <p:txBody>
          <a:bodyPr>
            <a:normAutofit fontScale="90000"/>
          </a:bodyPr>
          <a:lstStyle/>
          <a:p>
            <a:r>
              <a:rPr lang="en-US"/>
              <a:t>PTNP Changes Details</a:t>
            </a:r>
            <a:br>
              <a:rPr lang="en-US"/>
            </a:br>
            <a:r>
              <a:rPr lang="en-US" sz="2000"/>
              <a:t>Addition (restoration) of Pharmacies as criteria </a:t>
            </a:r>
            <a:r>
              <a:rPr lang="en-US" sz="2000" b="1"/>
              <a:t>A280: Pharmacy </a:t>
            </a:r>
          </a:p>
        </p:txBody>
      </p:sp>
      <p:sp>
        <p:nvSpPr>
          <p:cNvPr id="3" name="Content Placeholder 2">
            <a:extLst>
              <a:ext uri="{FF2B5EF4-FFF2-40B4-BE49-F238E27FC236}">
                <a16:creationId xmlns:a16="http://schemas.microsoft.com/office/drawing/2014/main" id="{278FD4AA-1EA3-6CA6-A470-88839516B545}"/>
              </a:ext>
            </a:extLst>
          </p:cNvPr>
          <p:cNvSpPr>
            <a:spLocks noGrp="1"/>
          </p:cNvSpPr>
          <p:nvPr>
            <p:ph idx="1"/>
          </p:nvPr>
        </p:nvSpPr>
        <p:spPr/>
        <p:txBody>
          <a:bodyPr/>
          <a:lstStyle/>
          <a:p>
            <a:r>
              <a:rPr lang="en-US"/>
              <a:t>Objective is to identify and maintain list of </a:t>
            </a:r>
            <a:r>
              <a:rPr lang="en-US" b="1"/>
              <a:t>Community Retail Pharmacies</a:t>
            </a:r>
            <a:endParaRPr lang="en-US"/>
          </a:p>
          <a:p>
            <a:r>
              <a:rPr lang="en-US"/>
              <a:t>Initial seeding was a combination of NPPES NPI Registry and NCPDP identifiers, favoring Retail Pharmacy as the primary taxonomy and Retail Pharmacy as the primary NCPDP classification</a:t>
            </a:r>
          </a:p>
          <a:p>
            <a:r>
              <a:rPr lang="en-US"/>
              <a:t>We know that there are errors; </a:t>
            </a:r>
            <a:r>
              <a:rPr lang="en-US" b="1"/>
              <a:t>please pay close attention to Pharmacies in the PTNP</a:t>
            </a:r>
            <a:r>
              <a:rPr lang="en-US"/>
              <a:t>, but remember to focus on </a:t>
            </a:r>
            <a:r>
              <a:rPr lang="en-US" b="1"/>
              <a:t>Community Retail Pharmacies only</a:t>
            </a:r>
            <a:endParaRPr lang="en-US"/>
          </a:p>
        </p:txBody>
      </p:sp>
    </p:spTree>
    <p:extLst>
      <p:ext uri="{BB962C8B-B14F-4D97-AF65-F5344CB8AC3E}">
        <p14:creationId xmlns:p14="http://schemas.microsoft.com/office/powerpoint/2010/main" val="2966778422"/>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EFB487-B1FA-A438-B273-046F5B7816A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CF207E8-3066-2BCD-DEC9-1E58C34A5DFE}"/>
              </a:ext>
            </a:extLst>
          </p:cNvPr>
          <p:cNvSpPr>
            <a:spLocks noGrp="1"/>
          </p:cNvSpPr>
          <p:nvPr>
            <p:ph type="title"/>
          </p:nvPr>
        </p:nvSpPr>
        <p:spPr/>
        <p:txBody>
          <a:bodyPr>
            <a:normAutofit fontScale="90000"/>
          </a:bodyPr>
          <a:lstStyle/>
          <a:p>
            <a:r>
              <a:rPr lang="en-US"/>
              <a:t>PTNP Changes Details</a:t>
            </a:r>
            <a:br>
              <a:rPr lang="en-US"/>
            </a:br>
            <a:r>
              <a:rPr lang="en-US" sz="2000"/>
              <a:t>Removal of Internal Medicine for </a:t>
            </a:r>
            <a:r>
              <a:rPr lang="en-US" sz="2000" b="1"/>
              <a:t>P038: Primary Care – Adult</a:t>
            </a:r>
          </a:p>
        </p:txBody>
      </p:sp>
      <p:sp>
        <p:nvSpPr>
          <p:cNvPr id="3" name="Content Placeholder 2">
            <a:extLst>
              <a:ext uri="{FF2B5EF4-FFF2-40B4-BE49-F238E27FC236}">
                <a16:creationId xmlns:a16="http://schemas.microsoft.com/office/drawing/2014/main" id="{3CC25D58-3E67-E3D5-A9DE-704EE4F52772}"/>
              </a:ext>
            </a:extLst>
          </p:cNvPr>
          <p:cNvSpPr>
            <a:spLocks noGrp="1"/>
          </p:cNvSpPr>
          <p:nvPr>
            <p:ph idx="1"/>
          </p:nvPr>
        </p:nvSpPr>
        <p:spPr/>
        <p:txBody>
          <a:bodyPr/>
          <a:lstStyle/>
          <a:p>
            <a:r>
              <a:rPr lang="en-US"/>
              <a:t>Internal Medicine is a broad qualifier, usually as a precursor to a targeted specialty</a:t>
            </a:r>
          </a:p>
          <a:p>
            <a:r>
              <a:rPr lang="en-US"/>
              <a:t>Taxonomy is intended only as a clue anyway</a:t>
            </a:r>
          </a:p>
          <a:p>
            <a:r>
              <a:rPr lang="en-US"/>
              <a:t>Focus should be on </a:t>
            </a:r>
            <a:r>
              <a:rPr lang="en-US" b="1"/>
              <a:t>care role given to patients</a:t>
            </a:r>
            <a:r>
              <a:rPr lang="en-US"/>
              <a:t> not on taxonomy or CMS specialty</a:t>
            </a:r>
          </a:p>
        </p:txBody>
      </p:sp>
    </p:spTree>
    <p:extLst>
      <p:ext uri="{BB962C8B-B14F-4D97-AF65-F5344CB8AC3E}">
        <p14:creationId xmlns:p14="http://schemas.microsoft.com/office/powerpoint/2010/main" val="1501047448"/>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D046A2-1853-9F95-303A-E985793BF29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80B475A-EBDD-5961-1D98-FAF282508ED2}"/>
              </a:ext>
            </a:extLst>
          </p:cNvPr>
          <p:cNvSpPr>
            <a:spLocks noGrp="1"/>
          </p:cNvSpPr>
          <p:nvPr>
            <p:ph type="title"/>
          </p:nvPr>
        </p:nvSpPr>
        <p:spPr/>
        <p:txBody>
          <a:bodyPr>
            <a:normAutofit fontScale="90000"/>
          </a:bodyPr>
          <a:lstStyle/>
          <a:p>
            <a:r>
              <a:rPr lang="en-US"/>
              <a:t>PTNP Changes Details (LATER)</a:t>
            </a:r>
            <a:br>
              <a:rPr lang="en-US"/>
            </a:br>
            <a:r>
              <a:rPr lang="en-US" sz="2000"/>
              <a:t>Suggested removal of seeding reliant on Internal Medicine</a:t>
            </a:r>
            <a:endParaRPr lang="en-US" sz="2000" b="1"/>
          </a:p>
        </p:txBody>
      </p:sp>
      <p:sp>
        <p:nvSpPr>
          <p:cNvPr id="3" name="Content Placeholder 2">
            <a:extLst>
              <a:ext uri="{FF2B5EF4-FFF2-40B4-BE49-F238E27FC236}">
                <a16:creationId xmlns:a16="http://schemas.microsoft.com/office/drawing/2014/main" id="{4B7355FD-8B53-BC84-2F58-E026F77CDE5E}"/>
              </a:ext>
            </a:extLst>
          </p:cNvPr>
          <p:cNvSpPr>
            <a:spLocks noGrp="1"/>
          </p:cNvSpPr>
          <p:nvPr>
            <p:ph idx="1"/>
          </p:nvPr>
        </p:nvSpPr>
        <p:spPr/>
        <p:txBody>
          <a:bodyPr>
            <a:normAutofit/>
          </a:bodyPr>
          <a:lstStyle/>
          <a:p>
            <a:r>
              <a:rPr lang="en-US"/>
              <a:t>Per CMS taxonomy mapping, we included Internal Medicine as a Primary Care – Adult qualifier</a:t>
            </a:r>
          </a:p>
          <a:p>
            <a:r>
              <a:rPr lang="en-US"/>
              <a:t>As stated above, AID believes this is overly broad</a:t>
            </a:r>
          </a:p>
          <a:p>
            <a:r>
              <a:rPr lang="en-US"/>
              <a:t>During the Add / Delete phase of 2025 Round 2, we will suggest for removal:</a:t>
            </a:r>
          </a:p>
          <a:p>
            <a:pPr lvl="1"/>
            <a:r>
              <a:rPr lang="en-US"/>
              <a:t>NPIs that were included as PCP solely because of Internal Medicine, and</a:t>
            </a:r>
          </a:p>
          <a:p>
            <a:pPr lvl="1"/>
            <a:r>
              <a:rPr lang="en-US"/>
              <a:t>That were not previously classified as a PCP</a:t>
            </a:r>
          </a:p>
        </p:txBody>
      </p:sp>
    </p:spTree>
    <p:extLst>
      <p:ext uri="{BB962C8B-B14F-4D97-AF65-F5344CB8AC3E}">
        <p14:creationId xmlns:p14="http://schemas.microsoft.com/office/powerpoint/2010/main" val="464828463"/>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642FC359-625B-7085-26AB-F423083BCC9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A5AD9EC-1B03-5BE4-FD07-068926BE92F0}"/>
              </a:ext>
            </a:extLst>
          </p:cNvPr>
          <p:cNvSpPr>
            <a:spLocks noGrp="1"/>
          </p:cNvSpPr>
          <p:nvPr>
            <p:ph type="title"/>
          </p:nvPr>
        </p:nvSpPr>
        <p:spPr/>
        <p:txBody>
          <a:bodyPr/>
          <a:lstStyle/>
          <a:p>
            <a:r>
              <a:rPr lang="en-US"/>
              <a:t>Agenda</a:t>
            </a:r>
          </a:p>
        </p:txBody>
      </p:sp>
      <p:sp>
        <p:nvSpPr>
          <p:cNvPr id="3" name="Content Placeholder 2">
            <a:extLst>
              <a:ext uri="{FF2B5EF4-FFF2-40B4-BE49-F238E27FC236}">
                <a16:creationId xmlns:a16="http://schemas.microsoft.com/office/drawing/2014/main" id="{E5EEDE26-8A9F-0B10-BFE9-F45C9D9722B3}"/>
              </a:ext>
            </a:extLst>
          </p:cNvPr>
          <p:cNvSpPr>
            <a:spLocks noGrp="1"/>
          </p:cNvSpPr>
          <p:nvPr>
            <p:ph idx="1"/>
          </p:nvPr>
        </p:nvSpPr>
        <p:spPr/>
        <p:txBody>
          <a:bodyPr>
            <a:normAutofit/>
          </a:bodyPr>
          <a:lstStyle/>
          <a:p>
            <a:pPr>
              <a:lnSpc>
                <a:spcPct val="115000"/>
              </a:lnSpc>
              <a:spcBef>
                <a:spcPts val="0"/>
              </a:spcBef>
              <a:buFont typeface="+mj-lt"/>
              <a:buAutoNum type="arabicParenR"/>
            </a:pPr>
            <a:r>
              <a:rPr lang="en-US" kern="100">
                <a:effectLst/>
                <a:latin typeface="Aptos Black" panose="020B0004020202020204" pitchFamily="34" charset="0"/>
                <a:ea typeface="Aptos" panose="020B0004020202020204" pitchFamily="34" charset="0"/>
                <a:cs typeface="Times New Roman" panose="02020603050405020304" pitchFamily="18" charset="0"/>
              </a:rPr>
              <a:t>Introductions &amp; housekeeping.</a:t>
            </a:r>
          </a:p>
          <a:p>
            <a:pPr>
              <a:lnSpc>
                <a:spcPct val="115000"/>
              </a:lnSpc>
              <a:spcBef>
                <a:spcPts val="0"/>
              </a:spcBef>
              <a:buFont typeface="+mj-lt"/>
              <a:buAutoNum type="arabicParenR"/>
            </a:pPr>
            <a:r>
              <a:rPr lang="en-US" kern="100">
                <a:solidFill>
                  <a:schemeClr val="bg1">
                    <a:lumMod val="50000"/>
                  </a:schemeClr>
                </a:solidFill>
                <a:latin typeface="Aptos Black" panose="020B0004020202020204" pitchFamily="34" charset="0"/>
                <a:cs typeface="Times New Roman" panose="02020603050405020304" pitchFamily="18" charset="0"/>
              </a:rPr>
              <a:t>Recap of some areas.</a:t>
            </a:r>
          </a:p>
          <a:p>
            <a:pPr>
              <a:lnSpc>
                <a:spcPct val="115000"/>
              </a:lnSpc>
              <a:spcBef>
                <a:spcPts val="0"/>
              </a:spcBef>
              <a:buFont typeface="+mj-lt"/>
              <a:buAutoNum type="arabicParenR"/>
            </a:pPr>
            <a:r>
              <a:rPr lang="en-US" kern="100">
                <a:solidFill>
                  <a:schemeClr val="bg1">
                    <a:lumMod val="50000"/>
                  </a:schemeClr>
                </a:solidFill>
                <a:latin typeface="Aptos Black" panose="020B0004020202020204" pitchFamily="34" charset="0"/>
                <a:cs typeface="Times New Roman" panose="02020603050405020304" pitchFamily="18" charset="0"/>
              </a:rPr>
              <a:t>Timeline Overview.</a:t>
            </a:r>
          </a:p>
          <a:p>
            <a:pPr>
              <a:lnSpc>
                <a:spcPct val="115000"/>
              </a:lnSpc>
              <a:spcBef>
                <a:spcPts val="0"/>
              </a:spcBef>
              <a:buFont typeface="+mj-lt"/>
              <a:buAutoNum type="arabicParenR"/>
            </a:pPr>
            <a:r>
              <a:rPr lang="en-US" kern="100">
                <a:solidFill>
                  <a:schemeClr val="bg1">
                    <a:lumMod val="50000"/>
                  </a:schemeClr>
                </a:solidFill>
                <a:latin typeface="Aptos Black" panose="020B0004020202020204" pitchFamily="34" charset="0"/>
                <a:cs typeface="Times New Roman" panose="02020603050405020304" pitchFamily="18" charset="0"/>
              </a:rPr>
              <a:t>Upcoming PTNP Changes</a:t>
            </a:r>
          </a:p>
          <a:p>
            <a:pPr>
              <a:lnSpc>
                <a:spcPct val="115000"/>
              </a:lnSpc>
              <a:spcBef>
                <a:spcPts val="0"/>
              </a:spcBef>
              <a:spcAft>
                <a:spcPts val="800"/>
              </a:spcAft>
              <a:buFont typeface="+mj-lt"/>
              <a:buAutoNum type="arabicParenR"/>
            </a:pPr>
            <a:r>
              <a:rPr lang="en-US" kern="100">
                <a:solidFill>
                  <a:schemeClr val="bg1">
                    <a:lumMod val="50000"/>
                  </a:schemeClr>
                </a:solidFill>
                <a:effectLst/>
                <a:latin typeface="Aptos Black" panose="020B0004020202020204" pitchFamily="34" charset="0"/>
                <a:ea typeface="Aptos" panose="020B0004020202020204" pitchFamily="34" charset="0"/>
                <a:cs typeface="Times New Roman" panose="02020603050405020304" pitchFamily="18" charset="0"/>
              </a:rPr>
              <a:t>Questions.</a:t>
            </a:r>
          </a:p>
          <a:p>
            <a:pPr marL="457200">
              <a:spcBef>
                <a:spcPts val="0"/>
              </a:spcBef>
            </a:pPr>
            <a:endParaRPr lang="en-US"/>
          </a:p>
        </p:txBody>
      </p:sp>
      <p:sp>
        <p:nvSpPr>
          <p:cNvPr id="4" name="Slide Number Placeholder 3">
            <a:extLst>
              <a:ext uri="{FF2B5EF4-FFF2-40B4-BE49-F238E27FC236}">
                <a16:creationId xmlns:a16="http://schemas.microsoft.com/office/drawing/2014/main" id="{81B242CB-FE39-8B0B-4BD2-5F5F855E19FA}"/>
              </a:ext>
            </a:extLst>
          </p:cNvPr>
          <p:cNvSpPr>
            <a:spLocks noGrp="1"/>
          </p:cNvSpPr>
          <p:nvPr>
            <p:ph type="sldNum" sz="quarter" idx="12"/>
          </p:nvPr>
        </p:nvSpPr>
        <p:spPr/>
        <p:txBody>
          <a:bodyPr/>
          <a:lstStyle/>
          <a:p>
            <a:fld id="{62DBCB69-547C-4F68-819F-474A80AB012D}" type="slidenum">
              <a:rPr lang="en-US" smtClean="0"/>
              <a:t>2</a:t>
            </a:fld>
            <a:endParaRPr lang="en-US"/>
          </a:p>
        </p:txBody>
      </p:sp>
    </p:spTree>
    <p:extLst>
      <p:ext uri="{BB962C8B-B14F-4D97-AF65-F5344CB8AC3E}">
        <p14:creationId xmlns:p14="http://schemas.microsoft.com/office/powerpoint/2010/main" val="4028570966"/>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95053E-24D0-C546-4906-803755107DD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ABBFC8A-3163-2756-C112-CA66E9CCFC18}"/>
              </a:ext>
            </a:extLst>
          </p:cNvPr>
          <p:cNvSpPr>
            <a:spLocks noGrp="1"/>
          </p:cNvSpPr>
          <p:nvPr>
            <p:ph type="title"/>
          </p:nvPr>
        </p:nvSpPr>
        <p:spPr/>
        <p:txBody>
          <a:bodyPr>
            <a:normAutofit fontScale="90000"/>
          </a:bodyPr>
          <a:lstStyle/>
          <a:p>
            <a:r>
              <a:rPr lang="en-US"/>
              <a:t>PTNP Changes Details (LATER)</a:t>
            </a:r>
            <a:br>
              <a:rPr lang="en-US"/>
            </a:br>
            <a:r>
              <a:rPr lang="en-US" sz="2000"/>
              <a:t>Suggested removal of seeding reliant on single classification in opposition to others</a:t>
            </a:r>
            <a:endParaRPr lang="en-US" sz="2000" b="1"/>
          </a:p>
        </p:txBody>
      </p:sp>
      <p:sp>
        <p:nvSpPr>
          <p:cNvPr id="3" name="Content Placeholder 2">
            <a:extLst>
              <a:ext uri="{FF2B5EF4-FFF2-40B4-BE49-F238E27FC236}">
                <a16:creationId xmlns:a16="http://schemas.microsoft.com/office/drawing/2014/main" id="{6384163E-E77A-F85C-5B07-7EBC86398E54}"/>
              </a:ext>
            </a:extLst>
          </p:cNvPr>
          <p:cNvSpPr>
            <a:spLocks noGrp="1"/>
          </p:cNvSpPr>
          <p:nvPr>
            <p:ph idx="1"/>
          </p:nvPr>
        </p:nvSpPr>
        <p:spPr/>
        <p:txBody>
          <a:bodyPr>
            <a:normAutofit/>
          </a:bodyPr>
          <a:lstStyle/>
          <a:p>
            <a:r>
              <a:rPr lang="en-US"/>
              <a:t>During initial seeding, AID</a:t>
            </a:r>
          </a:p>
          <a:p>
            <a:pPr lvl="1"/>
            <a:r>
              <a:rPr lang="en-US"/>
              <a:t>Erred on the side of inclusion</a:t>
            </a:r>
          </a:p>
          <a:p>
            <a:pPr lvl="1"/>
            <a:r>
              <a:rPr lang="en-US"/>
              <a:t>Made no judgements on disagreements</a:t>
            </a:r>
          </a:p>
          <a:p>
            <a:pPr lvl="1"/>
            <a:r>
              <a:rPr lang="en-US"/>
              <a:t> Trusted industry participation to correct erroneous inclusions</a:t>
            </a:r>
          </a:p>
          <a:p>
            <a:r>
              <a:rPr lang="en-US"/>
              <a:t>To correct, AID will recommend removal where</a:t>
            </a:r>
          </a:p>
          <a:p>
            <a:pPr lvl="1"/>
            <a:r>
              <a:rPr lang="en-US"/>
              <a:t>Only a single company group recommended inclusion, and</a:t>
            </a:r>
          </a:p>
          <a:p>
            <a:pPr lvl="1"/>
            <a:r>
              <a:rPr lang="en-US"/>
              <a:t>Two or more other company groups included in an opposing criteria</a:t>
            </a:r>
          </a:p>
          <a:p>
            <a:r>
              <a:rPr lang="en-US"/>
              <a:t>In the case of a tie (1 vs. 1), AID will make a research-based judgement </a:t>
            </a:r>
          </a:p>
        </p:txBody>
      </p:sp>
    </p:spTree>
    <p:extLst>
      <p:ext uri="{BB962C8B-B14F-4D97-AF65-F5344CB8AC3E}">
        <p14:creationId xmlns:p14="http://schemas.microsoft.com/office/powerpoint/2010/main" val="3213441841"/>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8" name="Picture 2" descr="C:\Users\tdasgupta\AppData\Local\Microsoft\Windows\Temporary Internet Files\Content.IE5\VO259DFF\MP900398831[1].jpg"/>
          <p:cNvPicPr>
            <a:picLocks noChangeAspect="1" noChangeArrowheads="1"/>
          </p:cNvPicPr>
          <p:nvPr/>
        </p:nvPicPr>
        <p:blipFill rotWithShape="1">
          <a:blip r:embed="rId2" cstate="screen">
            <a:extLst>
              <a:ext uri="{28A0092B-C50C-407E-A947-70E740481C1C}">
                <a14:useLocalDpi xmlns:a14="http://schemas.microsoft.com/office/drawing/2010/main"/>
              </a:ext>
            </a:extLst>
          </a:blip>
          <a:srcRect/>
          <a:stretch/>
        </p:blipFill>
        <p:spPr bwMode="auto">
          <a:xfrm>
            <a:off x="4365812" y="2590800"/>
            <a:ext cx="6149788" cy="4016188"/>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a:xfrm>
            <a:off x="1981200" y="152401"/>
            <a:ext cx="8229600" cy="782549"/>
          </a:xfrm>
        </p:spPr>
        <p:txBody>
          <a:bodyPr>
            <a:normAutofit/>
          </a:bodyPr>
          <a:lstStyle/>
          <a:p>
            <a:r>
              <a:rPr lang="en-US" sz="3200" b="1"/>
              <a:t>          Discussions &amp; Questions</a:t>
            </a:r>
          </a:p>
        </p:txBody>
      </p:sp>
      <p:sp>
        <p:nvSpPr>
          <p:cNvPr id="3" name="Content Placeholder 2"/>
          <p:cNvSpPr>
            <a:spLocks noGrp="1"/>
          </p:cNvSpPr>
          <p:nvPr>
            <p:ph idx="1"/>
          </p:nvPr>
        </p:nvSpPr>
        <p:spPr>
          <a:xfrm>
            <a:off x="1981200" y="1017142"/>
            <a:ext cx="8229600" cy="5339208"/>
          </a:xfrm>
        </p:spPr>
        <p:txBody>
          <a:bodyPr>
            <a:normAutofit/>
          </a:bodyPr>
          <a:lstStyle/>
          <a:p>
            <a:pPr marL="0" indent="0" algn="ctr">
              <a:buNone/>
            </a:pPr>
            <a:endParaRPr lang="en-US">
              <a:hlinkClick r:id="rId3"/>
            </a:endParaRPr>
          </a:p>
          <a:p>
            <a:pPr marL="0" indent="0" algn="ctr">
              <a:buNone/>
            </a:pPr>
            <a:r>
              <a:rPr lang="en-US"/>
              <a:t>Email </a:t>
            </a:r>
          </a:p>
          <a:p>
            <a:pPr marL="0" indent="0" algn="ctr">
              <a:buNone/>
            </a:pPr>
            <a:r>
              <a:rPr lang="en-US">
                <a:hlinkClick r:id="rId4"/>
              </a:rPr>
              <a:t>RHLD.DataOversight@arkansas.gov</a:t>
            </a:r>
            <a:r>
              <a:rPr lang="en-US"/>
              <a:t>   </a:t>
            </a:r>
          </a:p>
          <a:p>
            <a:pPr marL="0" indent="0" algn="ctr">
              <a:buNone/>
            </a:pPr>
            <a:endParaRPr lang="en-US" sz="1100"/>
          </a:p>
          <a:p>
            <a:pPr marL="0" indent="0" algn="ctr">
              <a:buNone/>
            </a:pPr>
            <a:endParaRPr lang="en-US" sz="4400"/>
          </a:p>
        </p:txBody>
      </p:sp>
      <p:pic>
        <p:nvPicPr>
          <p:cNvPr id="6" name="Picture 19" descr="C:\Users\tdasgupta\Documents\AID logo.JPG"/>
          <p:cNvPicPr>
            <a:picLocks noChangeAspect="1" noChangeArrowheads="1"/>
          </p:cNvPicPr>
          <p:nvPr/>
        </p:nvPicPr>
        <p:blipFill>
          <a:blip r:embed="rId5" cstate="screen">
            <a:extLst>
              <a:ext uri="{28A0092B-C50C-407E-A947-70E740481C1C}">
                <a14:useLocalDpi xmlns:a14="http://schemas.microsoft.com/office/drawing/2010/main"/>
              </a:ext>
            </a:extLst>
          </a:blip>
          <a:srcRect/>
          <a:stretch>
            <a:fillRect/>
          </a:stretch>
        </p:blipFill>
        <p:spPr bwMode="auto">
          <a:xfrm>
            <a:off x="9067800" y="5267325"/>
            <a:ext cx="1428750" cy="142875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2"/>
          <p:cNvPicPr>
            <a:picLocks noChangeAspect="1" noChangeArrowheads="1"/>
          </p:cNvPicPr>
          <p:nvPr/>
        </p:nvPicPr>
        <p:blipFill rotWithShape="1">
          <a:blip r:embed="rId6" cstate="screen">
            <a:extLst>
              <a:ext uri="{28A0092B-C50C-407E-A947-70E740481C1C}">
                <a14:useLocalDpi xmlns:a14="http://schemas.microsoft.com/office/drawing/2010/main"/>
              </a:ext>
            </a:extLst>
          </a:blip>
          <a:srcRect l="-1"/>
          <a:stretch/>
        </p:blipFill>
        <p:spPr bwMode="auto">
          <a:xfrm>
            <a:off x="1537448" y="5105400"/>
            <a:ext cx="1702166" cy="17526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Slide Number Placeholder 3"/>
          <p:cNvSpPr>
            <a:spLocks noGrp="1"/>
          </p:cNvSpPr>
          <p:nvPr>
            <p:ph type="sldNum" sz="quarter" idx="12"/>
          </p:nvPr>
        </p:nvSpPr>
        <p:spPr/>
        <p:txBody>
          <a:bodyPr/>
          <a:lstStyle/>
          <a:p>
            <a:fld id="{62DBCB69-547C-4F68-819F-474A80AB012D}" type="slidenum">
              <a:rPr lang="en-US" smtClean="0"/>
              <a:t>21</a:t>
            </a:fld>
            <a:endParaRPr lang="en-US"/>
          </a:p>
        </p:txBody>
      </p:sp>
    </p:spTree>
    <p:extLst>
      <p:ext uri="{BB962C8B-B14F-4D97-AF65-F5344CB8AC3E}">
        <p14:creationId xmlns:p14="http://schemas.microsoft.com/office/powerpoint/2010/main" val="2490661247"/>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97690E1C-CCA5-C831-924D-A31B653B123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8F19C4D-DA8A-2B72-959E-FF16B3F22A36}"/>
              </a:ext>
            </a:extLst>
          </p:cNvPr>
          <p:cNvSpPr>
            <a:spLocks noGrp="1"/>
          </p:cNvSpPr>
          <p:nvPr>
            <p:ph type="title"/>
          </p:nvPr>
        </p:nvSpPr>
        <p:spPr/>
        <p:txBody>
          <a:bodyPr/>
          <a:lstStyle/>
          <a:p>
            <a:r>
              <a:rPr lang="en-US"/>
              <a:t>Agenda</a:t>
            </a:r>
          </a:p>
        </p:txBody>
      </p:sp>
      <p:sp>
        <p:nvSpPr>
          <p:cNvPr id="3" name="Content Placeholder 2">
            <a:extLst>
              <a:ext uri="{FF2B5EF4-FFF2-40B4-BE49-F238E27FC236}">
                <a16:creationId xmlns:a16="http://schemas.microsoft.com/office/drawing/2014/main" id="{6A679037-AF22-BA08-1929-AEBC673CE68D}"/>
              </a:ext>
            </a:extLst>
          </p:cNvPr>
          <p:cNvSpPr>
            <a:spLocks noGrp="1"/>
          </p:cNvSpPr>
          <p:nvPr>
            <p:ph idx="1"/>
          </p:nvPr>
        </p:nvSpPr>
        <p:spPr/>
        <p:txBody>
          <a:bodyPr>
            <a:normAutofit/>
          </a:bodyPr>
          <a:lstStyle/>
          <a:p>
            <a:pPr>
              <a:lnSpc>
                <a:spcPct val="115000"/>
              </a:lnSpc>
              <a:spcBef>
                <a:spcPts val="0"/>
              </a:spcBef>
              <a:buFont typeface="+mj-lt"/>
              <a:buAutoNum type="arabicParenR"/>
            </a:pPr>
            <a:r>
              <a:rPr lang="en-US" kern="100">
                <a:solidFill>
                  <a:schemeClr val="bg1">
                    <a:lumMod val="50000"/>
                  </a:schemeClr>
                </a:solidFill>
                <a:latin typeface="Aptos Black" panose="020B0004020202020204" pitchFamily="34" charset="0"/>
                <a:cs typeface="Times New Roman" panose="02020603050405020304" pitchFamily="18" charset="0"/>
              </a:rPr>
              <a:t>Introductions &amp; housekeeping.</a:t>
            </a:r>
          </a:p>
          <a:p>
            <a:pPr>
              <a:lnSpc>
                <a:spcPct val="115000"/>
              </a:lnSpc>
              <a:spcBef>
                <a:spcPts val="0"/>
              </a:spcBef>
              <a:buFont typeface="+mj-lt"/>
              <a:buAutoNum type="arabicParenR"/>
            </a:pPr>
            <a:r>
              <a:rPr lang="en-US" kern="100">
                <a:latin typeface="Aptos Black" panose="020B0004020202020204" pitchFamily="34" charset="0"/>
                <a:cs typeface="Times New Roman" panose="02020603050405020304" pitchFamily="18" charset="0"/>
              </a:rPr>
              <a:t>Recap of some areas.</a:t>
            </a:r>
          </a:p>
          <a:p>
            <a:pPr>
              <a:lnSpc>
                <a:spcPct val="115000"/>
              </a:lnSpc>
              <a:spcBef>
                <a:spcPts val="0"/>
              </a:spcBef>
              <a:buFont typeface="+mj-lt"/>
              <a:buAutoNum type="arabicParenR"/>
            </a:pPr>
            <a:r>
              <a:rPr lang="en-US" kern="100">
                <a:solidFill>
                  <a:schemeClr val="bg1">
                    <a:lumMod val="50000"/>
                  </a:schemeClr>
                </a:solidFill>
                <a:latin typeface="Aptos Black" panose="020B0004020202020204" pitchFamily="34" charset="0"/>
                <a:cs typeface="Times New Roman" panose="02020603050405020304" pitchFamily="18" charset="0"/>
              </a:rPr>
              <a:t>Timeline Overview.</a:t>
            </a:r>
          </a:p>
          <a:p>
            <a:pPr>
              <a:lnSpc>
                <a:spcPct val="115000"/>
              </a:lnSpc>
              <a:spcBef>
                <a:spcPts val="0"/>
              </a:spcBef>
              <a:buFont typeface="+mj-lt"/>
              <a:buAutoNum type="arabicParenR"/>
            </a:pPr>
            <a:r>
              <a:rPr lang="en-US" kern="100">
                <a:solidFill>
                  <a:schemeClr val="bg1">
                    <a:lumMod val="50000"/>
                  </a:schemeClr>
                </a:solidFill>
                <a:latin typeface="Aptos Black" panose="020B0004020202020204" pitchFamily="34" charset="0"/>
                <a:cs typeface="Times New Roman" panose="02020603050405020304" pitchFamily="18" charset="0"/>
              </a:rPr>
              <a:t>Upcoming PTNP Changes</a:t>
            </a:r>
          </a:p>
          <a:p>
            <a:pPr>
              <a:lnSpc>
                <a:spcPct val="115000"/>
              </a:lnSpc>
              <a:spcBef>
                <a:spcPts val="0"/>
              </a:spcBef>
              <a:spcAft>
                <a:spcPts val="800"/>
              </a:spcAft>
              <a:buFont typeface="+mj-lt"/>
              <a:buAutoNum type="arabicParenR"/>
            </a:pPr>
            <a:r>
              <a:rPr lang="en-US" kern="100">
                <a:solidFill>
                  <a:schemeClr val="bg1">
                    <a:lumMod val="50000"/>
                  </a:schemeClr>
                </a:solidFill>
                <a:effectLst/>
                <a:latin typeface="Aptos Black" panose="020B0004020202020204" pitchFamily="34" charset="0"/>
                <a:ea typeface="Aptos" panose="020B0004020202020204" pitchFamily="34" charset="0"/>
                <a:cs typeface="Times New Roman" panose="02020603050405020304" pitchFamily="18" charset="0"/>
              </a:rPr>
              <a:t>Questions.</a:t>
            </a:r>
          </a:p>
          <a:p>
            <a:pPr marL="457200">
              <a:spcBef>
                <a:spcPts val="0"/>
              </a:spcBef>
            </a:pPr>
            <a:endParaRPr lang="en-US"/>
          </a:p>
        </p:txBody>
      </p:sp>
      <p:sp>
        <p:nvSpPr>
          <p:cNvPr id="4" name="Slide Number Placeholder 3">
            <a:extLst>
              <a:ext uri="{FF2B5EF4-FFF2-40B4-BE49-F238E27FC236}">
                <a16:creationId xmlns:a16="http://schemas.microsoft.com/office/drawing/2014/main" id="{4E9762B0-925D-EDC7-E89A-076BA3084117}"/>
              </a:ext>
            </a:extLst>
          </p:cNvPr>
          <p:cNvSpPr>
            <a:spLocks noGrp="1"/>
          </p:cNvSpPr>
          <p:nvPr>
            <p:ph type="sldNum" sz="quarter" idx="12"/>
          </p:nvPr>
        </p:nvSpPr>
        <p:spPr/>
        <p:txBody>
          <a:bodyPr/>
          <a:lstStyle/>
          <a:p>
            <a:fld id="{62DBCB69-547C-4F68-819F-474A80AB012D}" type="slidenum">
              <a:rPr lang="en-US" smtClean="0"/>
              <a:t>3</a:t>
            </a:fld>
            <a:endParaRPr lang="en-US"/>
          </a:p>
        </p:txBody>
      </p:sp>
    </p:spTree>
    <p:extLst>
      <p:ext uri="{BB962C8B-B14F-4D97-AF65-F5344CB8AC3E}">
        <p14:creationId xmlns:p14="http://schemas.microsoft.com/office/powerpoint/2010/main" val="1748808270"/>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385849F1-5FE0-8385-E56E-66B3119C165A}"/>
              </a:ext>
            </a:extLst>
          </p:cNvPr>
          <p:cNvSpPr>
            <a:spLocks noGrp="1"/>
          </p:cNvSpPr>
          <p:nvPr>
            <p:ph type="title"/>
          </p:nvPr>
        </p:nvSpPr>
        <p:spPr/>
        <p:txBody>
          <a:bodyPr>
            <a:normAutofit/>
          </a:bodyPr>
          <a:lstStyle/>
          <a:p>
            <a:pPr>
              <a:lnSpc>
                <a:spcPct val="115000"/>
              </a:lnSpc>
              <a:spcBef>
                <a:spcPts val="0"/>
              </a:spcBef>
            </a:pPr>
            <a:r>
              <a:rPr lang="en-US" kern="100">
                <a:effectLst/>
                <a:latin typeface="Aptos Black" panose="020B0004020202020204" pitchFamily="34" charset="0"/>
                <a:ea typeface="Aptos" panose="020B0004020202020204" pitchFamily="34" charset="0"/>
                <a:cs typeface="Times New Roman" panose="02020603050405020304" pitchFamily="18" charset="0"/>
              </a:rPr>
              <a:t>Recap – NA Standards </a:t>
            </a:r>
          </a:p>
        </p:txBody>
      </p:sp>
      <p:sp>
        <p:nvSpPr>
          <p:cNvPr id="4" name="Slide Number Placeholder 3">
            <a:extLst>
              <a:ext uri="{FF2B5EF4-FFF2-40B4-BE49-F238E27FC236}">
                <a16:creationId xmlns:a16="http://schemas.microsoft.com/office/drawing/2014/main" id="{6BA36121-8152-C4A0-53D5-FB05D5635703}"/>
              </a:ext>
            </a:extLst>
          </p:cNvPr>
          <p:cNvSpPr>
            <a:spLocks noGrp="1"/>
          </p:cNvSpPr>
          <p:nvPr>
            <p:ph type="sldNum" sz="quarter" idx="12"/>
          </p:nvPr>
        </p:nvSpPr>
        <p:spPr/>
        <p:txBody>
          <a:bodyPr/>
          <a:lstStyle/>
          <a:p>
            <a:fld id="{62DBCB69-547C-4F68-819F-474A80AB012D}" type="slidenum">
              <a:rPr lang="en-US" smtClean="0"/>
              <a:t>4</a:t>
            </a:fld>
            <a:endParaRPr lang="en-US"/>
          </a:p>
        </p:txBody>
      </p:sp>
      <p:sp>
        <p:nvSpPr>
          <p:cNvPr id="6" name="Content Placeholder 5">
            <a:extLst>
              <a:ext uri="{FF2B5EF4-FFF2-40B4-BE49-F238E27FC236}">
                <a16:creationId xmlns:a16="http://schemas.microsoft.com/office/drawing/2014/main" id="{414B6524-9120-45E9-AEA5-48348D20915C}"/>
              </a:ext>
            </a:extLst>
          </p:cNvPr>
          <p:cNvSpPr>
            <a:spLocks noGrp="1"/>
          </p:cNvSpPr>
          <p:nvPr>
            <p:ph idx="1"/>
          </p:nvPr>
        </p:nvSpPr>
        <p:spPr/>
        <p:txBody>
          <a:bodyPr vert="horz" lIns="91440" tIns="45720" rIns="91440" bIns="45720" rtlCol="0" anchor="t">
            <a:normAutofit fontScale="85000" lnSpcReduction="10000"/>
          </a:bodyPr>
          <a:lstStyle/>
          <a:p>
            <a:pPr marL="457200" indent="-457200">
              <a:buFont typeface="+mj-lt"/>
              <a:buAutoNum type="arabicPeriod"/>
            </a:pPr>
            <a:r>
              <a:rPr lang="en-US" sz="2000">
                <a:latin typeface="Aptos" panose="020B0004020202020204" pitchFamily="34" charset="0"/>
              </a:rPr>
              <a:t>With the decision to have only one NA standard in the state, preferably a national standard, the CMS-CCIIO NA standards which was mandatory in the marketplace was chosen as the state’s NA standard starting PY2026.</a:t>
            </a:r>
          </a:p>
          <a:p>
            <a:pPr marL="457200" indent="-457200">
              <a:buFont typeface="+mj-lt"/>
              <a:buAutoNum type="arabicPeriod"/>
            </a:pPr>
            <a:r>
              <a:rPr lang="en-US" sz="2000">
                <a:latin typeface="Aptos"/>
              </a:rPr>
              <a:t>Rule 106 amendment is in the draft stages as kinks in the implementation are being worked on (For example: Time allowances for different processes). </a:t>
            </a:r>
          </a:p>
          <a:p>
            <a:pPr marL="457200" indent="-457200">
              <a:buFont typeface="+mj-lt"/>
              <a:buAutoNum type="arabicPeriod"/>
            </a:pPr>
            <a:r>
              <a:rPr lang="en-US" sz="2000">
                <a:latin typeface="Aptos" panose="020B0004020202020204" pitchFamily="34" charset="0"/>
              </a:rPr>
              <a:t>A new process was introduced to improve provider address quality targeting addresses that, if incorrect, were more likely to make competitors look inadequate: the Isolated Outlier Review Process.</a:t>
            </a:r>
          </a:p>
          <a:p>
            <a:pPr marL="457200" indent="-457200">
              <a:buFont typeface="+mj-lt"/>
              <a:buAutoNum type="arabicPeriod"/>
            </a:pPr>
            <a:r>
              <a:rPr lang="en-US" sz="2000">
                <a:latin typeface="Aptos" panose="020B0004020202020204" pitchFamily="34" charset="0"/>
              </a:rPr>
              <a:t>Network shortcomings were compared against an “ideal network. The ideal network was built aggregating issuer provider locations reported by all issuers in the plan year. These providers had to exist in the PTNP. Shortcomings were communicated as </a:t>
            </a:r>
            <a:r>
              <a:rPr lang="en-US" sz="2000" i="1">
                <a:latin typeface="Aptos" panose="020B0004020202020204" pitchFamily="34" charset="0"/>
              </a:rPr>
              <a:t>objections</a:t>
            </a:r>
            <a:r>
              <a:rPr lang="en-US" sz="2000">
                <a:latin typeface="Aptos" panose="020B0004020202020204" pitchFamily="34" charset="0"/>
              </a:rPr>
              <a:t> only when the ideal network indicated that improvement was possible. </a:t>
            </a:r>
          </a:p>
          <a:p>
            <a:pPr marL="457200" indent="-457200">
              <a:buFont typeface="+mj-lt"/>
              <a:buAutoNum type="arabicPeriod"/>
            </a:pPr>
            <a:r>
              <a:rPr lang="en-US" sz="2000">
                <a:latin typeface="Aptos"/>
              </a:rPr>
              <a:t>Network shortcomings were communicated using a customized justification template, enriched with an interactive visualization that made the data leading to the objection more accessible, such as the OON provider locations plotted over a deficiency county map for a provider type. Access to additional data and design of the template has avoided a lot of the confusion of the past and allowed for more pertinent and pointed dialog.</a:t>
            </a:r>
            <a:endParaRPr lang="en-US" sz="2000">
              <a:latin typeface="Aptos" panose="020B0004020202020204" pitchFamily="34" charset="0"/>
            </a:endParaRPr>
          </a:p>
          <a:p>
            <a:pPr marL="457200" indent="-457200">
              <a:buAutoNum type="arabicPeriod"/>
            </a:pPr>
            <a:r>
              <a:rPr lang="en-US" sz="2000">
                <a:latin typeface="Aptos"/>
              </a:rPr>
              <a:t>AID would welcome feedback on the overall implementation on anything the Department may have got wrong, or anything that we need to keep doing. The Department intends to have one-on-one meetings after it completes its study of the Justification template responses.           </a:t>
            </a:r>
            <a:endParaRPr lang="en-US" sz="2000">
              <a:latin typeface="Aptos" panose="020B0004020202020204" pitchFamily="34" charset="0"/>
            </a:endParaRPr>
          </a:p>
          <a:p>
            <a:pPr marL="114300" indent="0">
              <a:spcBef>
                <a:spcPts val="0"/>
              </a:spcBef>
              <a:buNone/>
              <a:tabLst>
                <a:tab pos="1371600" algn="l"/>
              </a:tabLst>
            </a:pPr>
            <a:endParaRPr lang="en-US" sz="2600">
              <a:latin typeface="Aptos" panose="020B0004020202020204" pitchFamily="34" charset="0"/>
              <a:ea typeface="Aptos" panose="020B0004020202020204" pitchFamily="34" charset="0"/>
              <a:cs typeface="Aptos" panose="020B0004020202020204" pitchFamily="34" charset="0"/>
            </a:endParaRPr>
          </a:p>
          <a:p>
            <a:pPr marL="114300" indent="0">
              <a:spcBef>
                <a:spcPts val="0"/>
              </a:spcBef>
              <a:buNone/>
              <a:tabLst>
                <a:tab pos="1371600" algn="l"/>
              </a:tabLst>
            </a:pPr>
            <a:r>
              <a:rPr lang="en-US" sz="2600">
                <a:latin typeface="Aptos" panose="020B0004020202020204" pitchFamily="34" charset="0"/>
                <a:ea typeface="Aptos" panose="020B0004020202020204" pitchFamily="34" charset="0"/>
                <a:cs typeface="Aptos" panose="020B0004020202020204" pitchFamily="34" charset="0"/>
              </a:rPr>
              <a:t>   </a:t>
            </a:r>
          </a:p>
          <a:p>
            <a:pPr marL="114300" indent="0">
              <a:spcBef>
                <a:spcPts val="0"/>
              </a:spcBef>
              <a:buNone/>
              <a:tabLst>
                <a:tab pos="1371600" algn="l"/>
              </a:tabLst>
            </a:pPr>
            <a:endParaRPr lang="en-US" sz="2600">
              <a:latin typeface="Aptos" panose="020B0004020202020204" pitchFamily="34" charset="0"/>
              <a:ea typeface="Aptos" panose="020B0004020202020204" pitchFamily="34" charset="0"/>
              <a:cs typeface="Aptos" panose="020B0004020202020204" pitchFamily="34" charset="0"/>
            </a:endParaRPr>
          </a:p>
          <a:p>
            <a:pPr marL="0" indent="0">
              <a:buNone/>
            </a:pPr>
            <a:endParaRPr lang="en-US"/>
          </a:p>
        </p:txBody>
      </p:sp>
    </p:spTree>
    <p:extLst>
      <p:ext uri="{BB962C8B-B14F-4D97-AF65-F5344CB8AC3E}">
        <p14:creationId xmlns:p14="http://schemas.microsoft.com/office/powerpoint/2010/main" val="3548880219"/>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fade">
                                      <p:cBhvr>
                                        <p:cTn id="7" dur="500"/>
                                        <p:tgtEl>
                                          <p:spTgt spid="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6">
                                            <p:txEl>
                                              <p:pRg st="1" end="1"/>
                                            </p:txEl>
                                          </p:spTgt>
                                        </p:tgtEl>
                                        <p:attrNameLst>
                                          <p:attrName>style.visibility</p:attrName>
                                        </p:attrNameLst>
                                      </p:cBhvr>
                                      <p:to>
                                        <p:strVal val="visible"/>
                                      </p:to>
                                    </p:set>
                                    <p:animEffect transition="in" filter="fade">
                                      <p:cBhvr>
                                        <p:cTn id="12" dur="500"/>
                                        <p:tgtEl>
                                          <p:spTgt spid="6">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6">
                                            <p:txEl>
                                              <p:pRg st="2" end="2"/>
                                            </p:txEl>
                                          </p:spTgt>
                                        </p:tgtEl>
                                        <p:attrNameLst>
                                          <p:attrName>style.visibility</p:attrName>
                                        </p:attrNameLst>
                                      </p:cBhvr>
                                      <p:to>
                                        <p:strVal val="visible"/>
                                      </p:to>
                                    </p:set>
                                    <p:animEffect transition="in" filter="fade">
                                      <p:cBhvr>
                                        <p:cTn id="17" dur="500"/>
                                        <p:tgtEl>
                                          <p:spTgt spid="6">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6">
                                            <p:txEl>
                                              <p:pRg st="3" end="3"/>
                                            </p:txEl>
                                          </p:spTgt>
                                        </p:tgtEl>
                                        <p:attrNameLst>
                                          <p:attrName>style.visibility</p:attrName>
                                        </p:attrNameLst>
                                      </p:cBhvr>
                                      <p:to>
                                        <p:strVal val="visible"/>
                                      </p:to>
                                    </p:set>
                                    <p:animEffect transition="in" filter="fade">
                                      <p:cBhvr>
                                        <p:cTn id="22" dur="500"/>
                                        <p:tgtEl>
                                          <p:spTgt spid="6">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6">
                                            <p:txEl>
                                              <p:pRg st="4" end="4"/>
                                            </p:txEl>
                                          </p:spTgt>
                                        </p:tgtEl>
                                        <p:attrNameLst>
                                          <p:attrName>style.visibility</p:attrName>
                                        </p:attrNameLst>
                                      </p:cBhvr>
                                      <p:to>
                                        <p:strVal val="visible"/>
                                      </p:to>
                                    </p:set>
                                    <p:animEffect transition="in" filter="fade">
                                      <p:cBhvr>
                                        <p:cTn id="27" dur="500"/>
                                        <p:tgtEl>
                                          <p:spTgt spid="6">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6">
                                            <p:txEl>
                                              <p:pRg st="5" end="5"/>
                                            </p:txEl>
                                          </p:spTgt>
                                        </p:tgtEl>
                                        <p:attrNameLst>
                                          <p:attrName>style.visibility</p:attrName>
                                        </p:attrNameLst>
                                      </p:cBhvr>
                                      <p:to>
                                        <p:strVal val="visible"/>
                                      </p:to>
                                    </p:set>
                                    <p:animEffect transition="in" filter="fade">
                                      <p:cBhvr>
                                        <p:cTn id="32" dur="500"/>
                                        <p:tgtEl>
                                          <p:spTgt spid="6">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EF592B79-8166-8448-0134-92FD422EB13E}"/>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D8462EE3-ECA6-0755-7499-5C17C3C599D8}"/>
              </a:ext>
            </a:extLst>
          </p:cNvPr>
          <p:cNvSpPr>
            <a:spLocks noGrp="1"/>
          </p:cNvSpPr>
          <p:nvPr>
            <p:ph type="title"/>
          </p:nvPr>
        </p:nvSpPr>
        <p:spPr/>
        <p:txBody>
          <a:bodyPr>
            <a:normAutofit/>
          </a:bodyPr>
          <a:lstStyle/>
          <a:p>
            <a:pPr>
              <a:lnSpc>
                <a:spcPct val="115000"/>
              </a:lnSpc>
              <a:spcBef>
                <a:spcPts val="0"/>
              </a:spcBef>
            </a:pPr>
            <a:r>
              <a:rPr lang="en-US" kern="100">
                <a:effectLst/>
                <a:latin typeface="Aptos Black" panose="020B0004020202020204" pitchFamily="34" charset="0"/>
                <a:ea typeface="Aptos" panose="020B0004020202020204" pitchFamily="34" charset="0"/>
                <a:cs typeface="Times New Roman" panose="02020603050405020304" pitchFamily="18" charset="0"/>
              </a:rPr>
              <a:t>Recap – Provider Classification </a:t>
            </a:r>
          </a:p>
        </p:txBody>
      </p:sp>
      <p:sp>
        <p:nvSpPr>
          <p:cNvPr id="4" name="Slide Number Placeholder 3">
            <a:extLst>
              <a:ext uri="{FF2B5EF4-FFF2-40B4-BE49-F238E27FC236}">
                <a16:creationId xmlns:a16="http://schemas.microsoft.com/office/drawing/2014/main" id="{FC0D3667-D613-C932-64BE-D6BBCF717A3D}"/>
              </a:ext>
            </a:extLst>
          </p:cNvPr>
          <p:cNvSpPr>
            <a:spLocks noGrp="1"/>
          </p:cNvSpPr>
          <p:nvPr>
            <p:ph type="sldNum" sz="quarter" idx="12"/>
          </p:nvPr>
        </p:nvSpPr>
        <p:spPr/>
        <p:txBody>
          <a:bodyPr/>
          <a:lstStyle/>
          <a:p>
            <a:fld id="{62DBCB69-547C-4F68-819F-474A80AB012D}" type="slidenum">
              <a:rPr lang="en-US" smtClean="0"/>
              <a:t>5</a:t>
            </a:fld>
            <a:endParaRPr lang="en-US"/>
          </a:p>
        </p:txBody>
      </p:sp>
      <p:sp>
        <p:nvSpPr>
          <p:cNvPr id="6" name="Content Placeholder 5">
            <a:extLst>
              <a:ext uri="{FF2B5EF4-FFF2-40B4-BE49-F238E27FC236}">
                <a16:creationId xmlns:a16="http://schemas.microsoft.com/office/drawing/2014/main" id="{C8A3B9A2-D0DE-B928-1594-33BC0FA0F15C}"/>
              </a:ext>
            </a:extLst>
          </p:cNvPr>
          <p:cNvSpPr>
            <a:spLocks noGrp="1"/>
          </p:cNvSpPr>
          <p:nvPr>
            <p:ph idx="1"/>
          </p:nvPr>
        </p:nvSpPr>
        <p:spPr/>
        <p:txBody>
          <a:bodyPr>
            <a:normAutofit fontScale="70000" lnSpcReduction="20000"/>
          </a:bodyPr>
          <a:lstStyle/>
          <a:p>
            <a:pPr marL="457200" indent="-457200">
              <a:buFont typeface="+mj-lt"/>
              <a:buAutoNum type="arabicParenR"/>
            </a:pPr>
            <a:r>
              <a:rPr lang="en-US" sz="2900">
                <a:latin typeface="Aptos" panose="020B0004020202020204" pitchFamily="34" charset="0"/>
              </a:rPr>
              <a:t>With CCIIO NA standards came CCIIO provider type definitions. States were allowed to be stricter in their definitions, not the other way round.</a:t>
            </a:r>
          </a:p>
          <a:p>
            <a:pPr marL="457200" indent="-457200">
              <a:buFont typeface="+mj-lt"/>
              <a:buAutoNum type="arabicParenR"/>
            </a:pPr>
            <a:r>
              <a:rPr lang="en-US" sz="2900">
                <a:latin typeface="Aptos" panose="020B0004020202020204" pitchFamily="34" charset="0"/>
              </a:rPr>
              <a:t>We kept our industry-collaborative data governance process going but operating with entirely new data- the new data being PTNP buckets with CCIIO provider type definitions.</a:t>
            </a:r>
          </a:p>
          <a:p>
            <a:pPr marL="457200" indent="-457200">
              <a:buFont typeface="+mj-lt"/>
              <a:buAutoNum type="arabicParenR"/>
            </a:pPr>
            <a:r>
              <a:rPr lang="en-US" sz="2900">
                <a:latin typeface="Aptos" panose="020B0004020202020204" pitchFamily="34" charset="0"/>
              </a:rPr>
              <a:t>PY2026 CCIIO provider type definitions has been used to guide Arkansas PY2027 provider type definitions (published as </a:t>
            </a:r>
            <a:r>
              <a:rPr lang="en-US" sz="2900">
                <a:latin typeface="Aptos" panose="020B0004020202020204" pitchFamily="34" charset="0"/>
                <a:hlinkClick r:id="rId2"/>
              </a:rPr>
              <a:t>Provider Type Taxonomic Descriptions</a:t>
            </a:r>
            <a:r>
              <a:rPr lang="en-US" sz="2900">
                <a:latin typeface="Aptos" panose="020B0004020202020204" pitchFamily="34" charset="0"/>
              </a:rPr>
              <a:t>). CCIIO provider type definition changes announced with short notices cannot be accommodated in the PTNP process.</a:t>
            </a:r>
          </a:p>
          <a:p>
            <a:pPr marL="457200" indent="-457200">
              <a:buFont typeface="+mj-lt"/>
              <a:buAutoNum type="arabicParenR"/>
            </a:pPr>
            <a:r>
              <a:rPr lang="en-US" sz="2900">
                <a:latin typeface="Aptos" panose="020B0004020202020204" pitchFamily="34" charset="0"/>
              </a:rPr>
              <a:t>AID reminds issuers that provider taxonomic definitions are a guideline of provider practice that is acceptable within the provider type.  Arkansas has a consumer-oriented perspective towards provider-type definitions. What the provider actually practices is most important – and not everything the provider’s qualification allows to be practiced.       </a:t>
            </a:r>
            <a:endParaRPr lang="en-US" sz="2900"/>
          </a:p>
          <a:p>
            <a:pPr marL="457200" indent="-457200">
              <a:buFont typeface="+mj-lt"/>
              <a:buAutoNum type="arabicParenR"/>
            </a:pPr>
            <a:r>
              <a:rPr lang="en-US" sz="2900">
                <a:latin typeface="Aptos" panose="020B0004020202020204" pitchFamily="34" charset="0"/>
              </a:rPr>
              <a:t>AID “seeded” the new PTNP buckets using issuer self-reported classifications from the PY2025 NA templates. Not all problem classifications were corrected in the PTNP round that followed. </a:t>
            </a:r>
          </a:p>
          <a:p>
            <a:pPr marL="914400" lvl="1" indent="-457200">
              <a:buFont typeface="+mj-lt"/>
              <a:buAutoNum type="arabicParenR"/>
            </a:pPr>
            <a:r>
              <a:rPr lang="en-US" sz="2500">
                <a:latin typeface="Aptos" panose="020B0004020202020204" pitchFamily="34" charset="0"/>
              </a:rPr>
              <a:t>In the Justification template, some</a:t>
            </a:r>
            <a:r>
              <a:rPr lang="en-US" sz="2500"/>
              <a:t> justifications under the umbrella “Provider locations reported by others is incorrect” appeared more a classification related issue than a location problem. It is very important clean-up of the PTNP based on such justifications. Cleaning up classifications misreported by others is not “others” responsibility but yours when you have got an objection because of it.     </a:t>
            </a:r>
          </a:p>
          <a:p>
            <a:pPr marL="114300" indent="0">
              <a:spcBef>
                <a:spcPts val="0"/>
              </a:spcBef>
              <a:buNone/>
              <a:tabLst>
                <a:tab pos="1371600" algn="l"/>
              </a:tabLst>
            </a:pPr>
            <a:endParaRPr lang="en-US" sz="2600">
              <a:latin typeface="Aptos" panose="020B0004020202020204" pitchFamily="34" charset="0"/>
              <a:ea typeface="Aptos" panose="020B0004020202020204" pitchFamily="34" charset="0"/>
              <a:cs typeface="Aptos" panose="020B0004020202020204" pitchFamily="34" charset="0"/>
            </a:endParaRPr>
          </a:p>
          <a:p>
            <a:pPr marL="114300" indent="0">
              <a:spcBef>
                <a:spcPts val="0"/>
              </a:spcBef>
              <a:buNone/>
              <a:tabLst>
                <a:tab pos="1371600" algn="l"/>
              </a:tabLst>
            </a:pPr>
            <a:r>
              <a:rPr lang="en-US" sz="2600">
                <a:latin typeface="Aptos" panose="020B0004020202020204" pitchFamily="34" charset="0"/>
                <a:ea typeface="Aptos" panose="020B0004020202020204" pitchFamily="34" charset="0"/>
                <a:cs typeface="Aptos" panose="020B0004020202020204" pitchFamily="34" charset="0"/>
              </a:rPr>
              <a:t>   </a:t>
            </a:r>
          </a:p>
          <a:p>
            <a:pPr marL="114300" indent="0">
              <a:spcBef>
                <a:spcPts val="0"/>
              </a:spcBef>
              <a:buNone/>
              <a:tabLst>
                <a:tab pos="1371600" algn="l"/>
              </a:tabLst>
            </a:pPr>
            <a:endParaRPr lang="en-US" sz="2600">
              <a:latin typeface="Aptos" panose="020B0004020202020204" pitchFamily="34" charset="0"/>
              <a:ea typeface="Aptos" panose="020B0004020202020204" pitchFamily="34" charset="0"/>
              <a:cs typeface="Aptos" panose="020B0004020202020204" pitchFamily="34" charset="0"/>
            </a:endParaRPr>
          </a:p>
          <a:p>
            <a:pPr marL="0" indent="0">
              <a:buNone/>
            </a:pPr>
            <a:endParaRPr lang="en-US"/>
          </a:p>
        </p:txBody>
      </p:sp>
    </p:spTree>
    <p:extLst>
      <p:ext uri="{BB962C8B-B14F-4D97-AF65-F5344CB8AC3E}">
        <p14:creationId xmlns:p14="http://schemas.microsoft.com/office/powerpoint/2010/main" val="1902659709"/>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fade">
                                      <p:cBhvr>
                                        <p:cTn id="7" dur="500"/>
                                        <p:tgtEl>
                                          <p:spTgt spid="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6">
                                            <p:txEl>
                                              <p:pRg st="1" end="1"/>
                                            </p:txEl>
                                          </p:spTgt>
                                        </p:tgtEl>
                                        <p:attrNameLst>
                                          <p:attrName>style.visibility</p:attrName>
                                        </p:attrNameLst>
                                      </p:cBhvr>
                                      <p:to>
                                        <p:strVal val="visible"/>
                                      </p:to>
                                    </p:set>
                                    <p:animEffect transition="in" filter="fade">
                                      <p:cBhvr>
                                        <p:cTn id="12" dur="500"/>
                                        <p:tgtEl>
                                          <p:spTgt spid="6">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6">
                                            <p:txEl>
                                              <p:pRg st="2" end="2"/>
                                            </p:txEl>
                                          </p:spTgt>
                                        </p:tgtEl>
                                        <p:attrNameLst>
                                          <p:attrName>style.visibility</p:attrName>
                                        </p:attrNameLst>
                                      </p:cBhvr>
                                      <p:to>
                                        <p:strVal val="visible"/>
                                      </p:to>
                                    </p:set>
                                    <p:animEffect transition="in" filter="fade">
                                      <p:cBhvr>
                                        <p:cTn id="17" dur="500"/>
                                        <p:tgtEl>
                                          <p:spTgt spid="6">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6">
                                            <p:txEl>
                                              <p:pRg st="3" end="3"/>
                                            </p:txEl>
                                          </p:spTgt>
                                        </p:tgtEl>
                                        <p:attrNameLst>
                                          <p:attrName>style.visibility</p:attrName>
                                        </p:attrNameLst>
                                      </p:cBhvr>
                                      <p:to>
                                        <p:strVal val="visible"/>
                                      </p:to>
                                    </p:set>
                                    <p:animEffect transition="in" filter="fade">
                                      <p:cBhvr>
                                        <p:cTn id="22" dur="500"/>
                                        <p:tgtEl>
                                          <p:spTgt spid="6">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6">
                                            <p:txEl>
                                              <p:pRg st="4" end="4"/>
                                            </p:txEl>
                                          </p:spTgt>
                                        </p:tgtEl>
                                        <p:attrNameLst>
                                          <p:attrName>style.visibility</p:attrName>
                                        </p:attrNameLst>
                                      </p:cBhvr>
                                      <p:to>
                                        <p:strVal val="visible"/>
                                      </p:to>
                                    </p:set>
                                    <p:animEffect transition="in" filter="fade">
                                      <p:cBhvr>
                                        <p:cTn id="27" dur="500"/>
                                        <p:tgtEl>
                                          <p:spTgt spid="6">
                                            <p:txEl>
                                              <p:pRg st="4" end="4"/>
                                            </p:txEl>
                                          </p:spTgt>
                                        </p:tgtEl>
                                      </p:cBhvr>
                                    </p:animEffect>
                                  </p:childTnLst>
                                </p:cTn>
                              </p:par>
                            </p:childTnLst>
                          </p:cTn>
                        </p:par>
                        <p:par>
                          <p:cTn id="28" fill="hold">
                            <p:stCondLst>
                              <p:cond delay="500"/>
                            </p:stCondLst>
                            <p:childTnLst>
                              <p:par>
                                <p:cTn id="29" presetID="10" presetClass="entr" presetSubtype="0" fill="hold" nodeType="afterEffect">
                                  <p:stCondLst>
                                    <p:cond delay="0"/>
                                  </p:stCondLst>
                                  <p:childTnLst>
                                    <p:set>
                                      <p:cBhvr>
                                        <p:cTn id="30" dur="1" fill="hold">
                                          <p:stCondLst>
                                            <p:cond delay="0"/>
                                          </p:stCondLst>
                                        </p:cTn>
                                        <p:tgtEl>
                                          <p:spTgt spid="6">
                                            <p:txEl>
                                              <p:pRg st="5" end="5"/>
                                            </p:txEl>
                                          </p:spTgt>
                                        </p:tgtEl>
                                        <p:attrNameLst>
                                          <p:attrName>style.visibility</p:attrName>
                                        </p:attrNameLst>
                                      </p:cBhvr>
                                      <p:to>
                                        <p:strVal val="visible"/>
                                      </p:to>
                                    </p:set>
                                    <p:animEffect transition="in" filter="fade">
                                      <p:cBhvr>
                                        <p:cTn id="31" dur="500"/>
                                        <p:tgtEl>
                                          <p:spTgt spid="6">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958872-6DCF-46DF-A41C-37F28BE240A3}"/>
              </a:ext>
            </a:extLst>
          </p:cNvPr>
          <p:cNvSpPr>
            <a:spLocks noGrp="1"/>
          </p:cNvSpPr>
          <p:nvPr>
            <p:ph type="title"/>
          </p:nvPr>
        </p:nvSpPr>
        <p:spPr/>
        <p:txBody>
          <a:bodyPr>
            <a:normAutofit fontScale="90000"/>
          </a:bodyPr>
          <a:lstStyle/>
          <a:p>
            <a:r>
              <a:rPr lang="en-US"/>
              <a:t>Recap: Provider Address correction opportunities  </a:t>
            </a:r>
          </a:p>
        </p:txBody>
      </p:sp>
      <p:sp>
        <p:nvSpPr>
          <p:cNvPr id="3" name="Content Placeholder 2">
            <a:extLst>
              <a:ext uri="{FF2B5EF4-FFF2-40B4-BE49-F238E27FC236}">
                <a16:creationId xmlns:a16="http://schemas.microsoft.com/office/drawing/2014/main" id="{F0528E1A-D97C-E435-7179-BE0C8907E5F6}"/>
              </a:ext>
            </a:extLst>
          </p:cNvPr>
          <p:cNvSpPr>
            <a:spLocks noGrp="1"/>
          </p:cNvSpPr>
          <p:nvPr>
            <p:ph idx="1"/>
          </p:nvPr>
        </p:nvSpPr>
        <p:spPr/>
        <p:txBody>
          <a:bodyPr vert="horz" lIns="91440" tIns="45720" rIns="91440" bIns="45720" rtlCol="0" anchor="t">
            <a:normAutofit/>
          </a:bodyPr>
          <a:lstStyle/>
          <a:p>
            <a:pPr marL="514350" indent="-514350">
              <a:buFont typeface="+mj-lt"/>
              <a:buAutoNum type="arabicParenR"/>
            </a:pPr>
            <a:r>
              <a:rPr lang="en-US" sz="1600">
                <a:latin typeface="Aptos" panose="020B0004020202020204" pitchFamily="34" charset="0"/>
              </a:rPr>
              <a:t>The Isolated Outlier Review process was introduced for manageable and targeted address corrections. The process generated a high yield of address corrections based on feedback from some issuers. </a:t>
            </a:r>
          </a:p>
          <a:p>
            <a:pPr marL="914400" lvl="1" indent="-514350">
              <a:buFont typeface="+mj-lt"/>
              <a:buAutoNum type="arabicParenR"/>
            </a:pPr>
            <a:r>
              <a:rPr lang="en-US" sz="1600">
                <a:latin typeface="Aptos" panose="020B0004020202020204" pitchFamily="34" charset="0"/>
              </a:rPr>
              <a:t>Isolated outlier addresses are not necessarily inaccurate but have a high likelihood of creating problems for others.</a:t>
            </a:r>
          </a:p>
          <a:p>
            <a:pPr marL="914400" lvl="1" indent="-514350">
              <a:buAutoNum type="arabicParenR"/>
            </a:pPr>
            <a:r>
              <a:rPr lang="en-US" sz="1600">
                <a:latin typeface="Aptos"/>
              </a:rPr>
              <a:t>The timeline allowed for address correction at source systems was too tight </a:t>
            </a:r>
          </a:p>
          <a:p>
            <a:pPr marL="514350" indent="-514350">
              <a:buFont typeface="+mj-lt"/>
              <a:buAutoNum type="arabicParenR"/>
            </a:pPr>
            <a:r>
              <a:rPr lang="en-US" sz="1600">
                <a:latin typeface="Aptos" panose="020B0004020202020204" pitchFamily="34" charset="0"/>
              </a:rPr>
              <a:t>The responses in the customized justification template has generated another source of potentially incorrect address pointers– with issuers objecting to some OON provider locations. These contested outlier locations would be sent to each issuer furnishing these locations for scrutiny and corrections. </a:t>
            </a:r>
          </a:p>
          <a:p>
            <a:pPr marL="914400" lvl="1" indent="-514350">
              <a:buFont typeface="+mj-lt"/>
              <a:buAutoNum type="arabicParenR"/>
            </a:pPr>
            <a:r>
              <a:rPr lang="en-US" sz="1600">
                <a:latin typeface="Aptos" panose="020B0004020202020204" pitchFamily="34" charset="0"/>
              </a:rPr>
              <a:t>AID will keep a track of the contested location addresses and their counts, both for the issuer contesting locations and the issuer being informed of the contest.         </a:t>
            </a:r>
          </a:p>
        </p:txBody>
      </p:sp>
      <p:sp>
        <p:nvSpPr>
          <p:cNvPr id="4" name="Slide Number Placeholder 3">
            <a:extLst>
              <a:ext uri="{FF2B5EF4-FFF2-40B4-BE49-F238E27FC236}">
                <a16:creationId xmlns:a16="http://schemas.microsoft.com/office/drawing/2014/main" id="{82BDC4C0-4AB1-2DCA-DB56-0580D5ED43EF}"/>
              </a:ext>
            </a:extLst>
          </p:cNvPr>
          <p:cNvSpPr>
            <a:spLocks noGrp="1"/>
          </p:cNvSpPr>
          <p:nvPr>
            <p:ph type="sldNum" sz="quarter" idx="12"/>
          </p:nvPr>
        </p:nvSpPr>
        <p:spPr/>
        <p:txBody>
          <a:bodyPr/>
          <a:lstStyle/>
          <a:p>
            <a:fld id="{62DBCB69-547C-4F68-819F-474A80AB012D}" type="slidenum">
              <a:rPr lang="en-US" smtClean="0"/>
              <a:t>6</a:t>
            </a:fld>
            <a:endParaRPr lang="en-US"/>
          </a:p>
        </p:txBody>
      </p:sp>
    </p:spTree>
    <p:extLst>
      <p:ext uri="{BB962C8B-B14F-4D97-AF65-F5344CB8AC3E}">
        <p14:creationId xmlns:p14="http://schemas.microsoft.com/office/powerpoint/2010/main" val="1145906363"/>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500"/>
                                        <p:tgtEl>
                                          <p:spTgt spid="3">
                                            <p:txEl>
                                              <p:pRg st="1" end="1"/>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fade">
                                      <p:cBhvr>
                                        <p:cTn id="13" dur="500"/>
                                        <p:tgtEl>
                                          <p:spTgt spid="3">
                                            <p:txEl>
                                              <p:pRg st="2" end="2"/>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fade">
                                      <p:cBhvr>
                                        <p:cTn id="18" dur="500"/>
                                        <p:tgtEl>
                                          <p:spTgt spid="3">
                                            <p:txEl>
                                              <p:pRg st="3" end="3"/>
                                            </p:txEl>
                                          </p:spTgt>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fade">
                                      <p:cBhvr>
                                        <p:cTn id="21"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571A8B7E-E1D5-2E0F-F2A9-D8E5C60E902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4796E8D-C2C2-CA74-2756-137DBFF77FA1}"/>
              </a:ext>
            </a:extLst>
          </p:cNvPr>
          <p:cNvSpPr>
            <a:spLocks noGrp="1"/>
          </p:cNvSpPr>
          <p:nvPr>
            <p:ph type="title"/>
          </p:nvPr>
        </p:nvSpPr>
        <p:spPr/>
        <p:txBody>
          <a:bodyPr>
            <a:normAutofit/>
          </a:bodyPr>
          <a:lstStyle/>
          <a:p>
            <a:r>
              <a:rPr lang="en-US"/>
              <a:t>Recap: Two important deadlines  </a:t>
            </a:r>
          </a:p>
        </p:txBody>
      </p:sp>
      <p:sp>
        <p:nvSpPr>
          <p:cNvPr id="3" name="Content Placeholder 2">
            <a:extLst>
              <a:ext uri="{FF2B5EF4-FFF2-40B4-BE49-F238E27FC236}">
                <a16:creationId xmlns:a16="http://schemas.microsoft.com/office/drawing/2014/main" id="{29185935-314E-9A1F-6FA0-0BF4F8E9E0DA}"/>
              </a:ext>
            </a:extLst>
          </p:cNvPr>
          <p:cNvSpPr>
            <a:spLocks noGrp="1"/>
          </p:cNvSpPr>
          <p:nvPr>
            <p:ph idx="1"/>
          </p:nvPr>
        </p:nvSpPr>
        <p:spPr/>
        <p:txBody>
          <a:bodyPr>
            <a:normAutofit/>
          </a:bodyPr>
          <a:lstStyle/>
          <a:p>
            <a:pPr marL="514350" indent="-514350">
              <a:buFont typeface="+mj-lt"/>
              <a:buAutoNum type="arabicParenR"/>
            </a:pPr>
            <a:r>
              <a:rPr lang="en-US" sz="2000">
                <a:latin typeface="Aptos" panose="020B0004020202020204" pitchFamily="34" charset="0"/>
              </a:rPr>
              <a:t>Two new processes/or concepts  introduced in PY2026, needs data from *all* issuers together to proceed, irrespective of segment :  individual, small or large group. Please pay attention to meeting the deadlines to these processes the when submission of your NA templates is due.  </a:t>
            </a:r>
          </a:p>
          <a:p>
            <a:pPr marL="914400" lvl="1" indent="-514350">
              <a:buFont typeface="+mj-lt"/>
              <a:buAutoNum type="arabicParenR"/>
            </a:pPr>
            <a:r>
              <a:rPr lang="en-US" sz="1600">
                <a:latin typeface="Aptos" panose="020B0004020202020204" pitchFamily="34" charset="0"/>
              </a:rPr>
              <a:t>The Isolation Outlier process</a:t>
            </a:r>
          </a:p>
          <a:p>
            <a:pPr marL="914400" lvl="1" indent="-514350">
              <a:buFont typeface="+mj-lt"/>
              <a:buAutoNum type="arabicParenR"/>
            </a:pPr>
            <a:r>
              <a:rPr lang="en-US" sz="1600">
                <a:latin typeface="Aptos" panose="020B0004020202020204" pitchFamily="34" charset="0"/>
              </a:rPr>
              <a:t>The “Ideal Network” development at the start of the Network Review for certification (with data submissions in SERFF) </a:t>
            </a:r>
          </a:p>
        </p:txBody>
      </p:sp>
      <p:sp>
        <p:nvSpPr>
          <p:cNvPr id="4" name="Slide Number Placeholder 3">
            <a:extLst>
              <a:ext uri="{FF2B5EF4-FFF2-40B4-BE49-F238E27FC236}">
                <a16:creationId xmlns:a16="http://schemas.microsoft.com/office/drawing/2014/main" id="{E7E29D1A-0F55-D8C8-4887-9398E0CABBB9}"/>
              </a:ext>
            </a:extLst>
          </p:cNvPr>
          <p:cNvSpPr>
            <a:spLocks noGrp="1"/>
          </p:cNvSpPr>
          <p:nvPr>
            <p:ph type="sldNum" sz="quarter" idx="12"/>
          </p:nvPr>
        </p:nvSpPr>
        <p:spPr/>
        <p:txBody>
          <a:bodyPr/>
          <a:lstStyle/>
          <a:p>
            <a:fld id="{62DBCB69-547C-4F68-819F-474A80AB012D}" type="slidenum">
              <a:rPr lang="en-US" smtClean="0"/>
              <a:t>7</a:t>
            </a:fld>
            <a:endParaRPr lang="en-US"/>
          </a:p>
        </p:txBody>
      </p:sp>
    </p:spTree>
    <p:extLst>
      <p:ext uri="{BB962C8B-B14F-4D97-AF65-F5344CB8AC3E}">
        <p14:creationId xmlns:p14="http://schemas.microsoft.com/office/powerpoint/2010/main" val="1497431773"/>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40768835-9568-F7DA-AFDA-8011BE888EA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5838EF5-9737-CDD3-EA6C-868C61E71AB2}"/>
              </a:ext>
            </a:extLst>
          </p:cNvPr>
          <p:cNvSpPr>
            <a:spLocks noGrp="1"/>
          </p:cNvSpPr>
          <p:nvPr>
            <p:ph type="title"/>
          </p:nvPr>
        </p:nvSpPr>
        <p:spPr/>
        <p:txBody>
          <a:bodyPr/>
          <a:lstStyle/>
          <a:p>
            <a:r>
              <a:rPr lang="en-US"/>
              <a:t>Agenda</a:t>
            </a:r>
          </a:p>
        </p:txBody>
      </p:sp>
      <p:sp>
        <p:nvSpPr>
          <p:cNvPr id="3" name="Content Placeholder 2">
            <a:extLst>
              <a:ext uri="{FF2B5EF4-FFF2-40B4-BE49-F238E27FC236}">
                <a16:creationId xmlns:a16="http://schemas.microsoft.com/office/drawing/2014/main" id="{433F063E-9163-3E82-45EF-3B355AC396BE}"/>
              </a:ext>
            </a:extLst>
          </p:cNvPr>
          <p:cNvSpPr>
            <a:spLocks noGrp="1"/>
          </p:cNvSpPr>
          <p:nvPr>
            <p:ph idx="1"/>
          </p:nvPr>
        </p:nvSpPr>
        <p:spPr/>
        <p:txBody>
          <a:bodyPr>
            <a:normAutofit/>
          </a:bodyPr>
          <a:lstStyle/>
          <a:p>
            <a:pPr>
              <a:lnSpc>
                <a:spcPct val="115000"/>
              </a:lnSpc>
              <a:spcBef>
                <a:spcPts val="0"/>
              </a:spcBef>
              <a:buFont typeface="+mj-lt"/>
              <a:buAutoNum type="arabicParenR"/>
            </a:pPr>
            <a:r>
              <a:rPr lang="en-US" kern="100">
                <a:solidFill>
                  <a:schemeClr val="bg1">
                    <a:lumMod val="50000"/>
                  </a:schemeClr>
                </a:solidFill>
                <a:latin typeface="Aptos Black" panose="020B0004020202020204" pitchFamily="34" charset="0"/>
                <a:cs typeface="Times New Roman" panose="02020603050405020304" pitchFamily="18" charset="0"/>
              </a:rPr>
              <a:t>Introductions &amp; housekeeping.</a:t>
            </a:r>
          </a:p>
          <a:p>
            <a:pPr>
              <a:lnSpc>
                <a:spcPct val="115000"/>
              </a:lnSpc>
              <a:spcBef>
                <a:spcPts val="0"/>
              </a:spcBef>
              <a:buFont typeface="+mj-lt"/>
              <a:buAutoNum type="arabicParenR"/>
            </a:pPr>
            <a:r>
              <a:rPr lang="en-US" kern="100">
                <a:solidFill>
                  <a:schemeClr val="bg1">
                    <a:lumMod val="50000"/>
                  </a:schemeClr>
                </a:solidFill>
                <a:latin typeface="Aptos Black" panose="020B0004020202020204" pitchFamily="34" charset="0"/>
                <a:cs typeface="Times New Roman" panose="02020603050405020304" pitchFamily="18" charset="0"/>
              </a:rPr>
              <a:t>Recap of some areas.</a:t>
            </a:r>
          </a:p>
          <a:p>
            <a:pPr>
              <a:lnSpc>
                <a:spcPct val="115000"/>
              </a:lnSpc>
              <a:spcBef>
                <a:spcPts val="0"/>
              </a:spcBef>
              <a:buFont typeface="+mj-lt"/>
              <a:buAutoNum type="arabicParenR"/>
            </a:pPr>
            <a:r>
              <a:rPr lang="en-US" kern="100">
                <a:latin typeface="Aptos Black" panose="020B0004020202020204" pitchFamily="34" charset="0"/>
                <a:cs typeface="Times New Roman" panose="02020603050405020304" pitchFamily="18" charset="0"/>
              </a:rPr>
              <a:t>Timeline Overview.</a:t>
            </a:r>
          </a:p>
          <a:p>
            <a:pPr>
              <a:lnSpc>
                <a:spcPct val="115000"/>
              </a:lnSpc>
              <a:spcBef>
                <a:spcPts val="0"/>
              </a:spcBef>
              <a:buFont typeface="+mj-lt"/>
              <a:buAutoNum type="arabicParenR"/>
            </a:pPr>
            <a:r>
              <a:rPr lang="en-US" kern="100">
                <a:solidFill>
                  <a:schemeClr val="bg1">
                    <a:lumMod val="50000"/>
                  </a:schemeClr>
                </a:solidFill>
                <a:latin typeface="Aptos Black" panose="020B0004020202020204" pitchFamily="34" charset="0"/>
                <a:cs typeface="Times New Roman" panose="02020603050405020304" pitchFamily="18" charset="0"/>
              </a:rPr>
              <a:t>Upcoming PTNP Changes</a:t>
            </a:r>
          </a:p>
          <a:p>
            <a:pPr>
              <a:lnSpc>
                <a:spcPct val="115000"/>
              </a:lnSpc>
              <a:spcBef>
                <a:spcPts val="0"/>
              </a:spcBef>
              <a:spcAft>
                <a:spcPts val="800"/>
              </a:spcAft>
              <a:buFont typeface="+mj-lt"/>
              <a:buAutoNum type="arabicParenR"/>
            </a:pPr>
            <a:r>
              <a:rPr lang="en-US" kern="100">
                <a:solidFill>
                  <a:schemeClr val="bg1">
                    <a:lumMod val="50000"/>
                  </a:schemeClr>
                </a:solidFill>
                <a:effectLst/>
                <a:latin typeface="Aptos Black" panose="020B0004020202020204" pitchFamily="34" charset="0"/>
                <a:ea typeface="Aptos" panose="020B0004020202020204" pitchFamily="34" charset="0"/>
                <a:cs typeface="Times New Roman" panose="02020603050405020304" pitchFamily="18" charset="0"/>
              </a:rPr>
              <a:t>Questions.</a:t>
            </a:r>
          </a:p>
          <a:p>
            <a:pPr marL="457200">
              <a:spcBef>
                <a:spcPts val="0"/>
              </a:spcBef>
            </a:pPr>
            <a:endParaRPr lang="en-US"/>
          </a:p>
        </p:txBody>
      </p:sp>
      <p:sp>
        <p:nvSpPr>
          <p:cNvPr id="4" name="Slide Number Placeholder 3">
            <a:extLst>
              <a:ext uri="{FF2B5EF4-FFF2-40B4-BE49-F238E27FC236}">
                <a16:creationId xmlns:a16="http://schemas.microsoft.com/office/drawing/2014/main" id="{2B8AA5F7-D06B-63D2-5F1B-7ABA3431784E}"/>
              </a:ext>
            </a:extLst>
          </p:cNvPr>
          <p:cNvSpPr>
            <a:spLocks noGrp="1"/>
          </p:cNvSpPr>
          <p:nvPr>
            <p:ph type="sldNum" sz="quarter" idx="12"/>
          </p:nvPr>
        </p:nvSpPr>
        <p:spPr/>
        <p:txBody>
          <a:bodyPr/>
          <a:lstStyle/>
          <a:p>
            <a:fld id="{62DBCB69-547C-4F68-819F-474A80AB012D}" type="slidenum">
              <a:rPr lang="en-US" smtClean="0"/>
              <a:t>8</a:t>
            </a:fld>
            <a:endParaRPr lang="en-US"/>
          </a:p>
        </p:txBody>
      </p:sp>
    </p:spTree>
    <p:extLst>
      <p:ext uri="{BB962C8B-B14F-4D97-AF65-F5344CB8AC3E}">
        <p14:creationId xmlns:p14="http://schemas.microsoft.com/office/powerpoint/2010/main" val="1619290630"/>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A5DCC2-BD61-6DBF-0BE5-9E91248B4C90}"/>
              </a:ext>
            </a:extLst>
          </p:cNvPr>
          <p:cNvSpPr>
            <a:spLocks noGrp="1"/>
          </p:cNvSpPr>
          <p:nvPr>
            <p:ph type="title"/>
          </p:nvPr>
        </p:nvSpPr>
        <p:spPr/>
        <p:txBody>
          <a:bodyPr/>
          <a:lstStyle/>
          <a:p>
            <a:r>
              <a:rPr lang="en-US"/>
              <a:t>Artifacts published Aug 18, 2025</a:t>
            </a:r>
          </a:p>
        </p:txBody>
      </p:sp>
      <p:sp>
        <p:nvSpPr>
          <p:cNvPr id="3" name="Content Placeholder 2">
            <a:extLst>
              <a:ext uri="{FF2B5EF4-FFF2-40B4-BE49-F238E27FC236}">
                <a16:creationId xmlns:a16="http://schemas.microsoft.com/office/drawing/2014/main" id="{D66D172F-B6D3-DCDD-D553-52A530A440B5}"/>
              </a:ext>
            </a:extLst>
          </p:cNvPr>
          <p:cNvSpPr>
            <a:spLocks noGrp="1"/>
          </p:cNvSpPr>
          <p:nvPr>
            <p:ph idx="1"/>
          </p:nvPr>
        </p:nvSpPr>
        <p:spPr/>
        <p:txBody>
          <a:bodyPr>
            <a:normAutofit/>
          </a:bodyPr>
          <a:lstStyle/>
          <a:p>
            <a:pPr marL="457200" indent="-457200">
              <a:buFont typeface="+mj-lt"/>
              <a:buAutoNum type="arabicPeriod"/>
            </a:pPr>
            <a:r>
              <a:rPr lang="en-US" sz="2000">
                <a:latin typeface="Aptos" panose="020B0004020202020204" pitchFamily="34" charset="0"/>
              </a:rPr>
              <a:t>NA Review Process  (PDF)  </a:t>
            </a:r>
          </a:p>
          <a:p>
            <a:pPr marL="457200" indent="-457200">
              <a:buFont typeface="+mj-lt"/>
              <a:buAutoNum type="arabicPeriod"/>
            </a:pPr>
            <a:r>
              <a:rPr lang="en-US" sz="2000">
                <a:latin typeface="Aptos" panose="020B0004020202020204" pitchFamily="34" charset="0"/>
              </a:rPr>
              <a:t>Network Adequacy Industry Contact List  (PDF)  </a:t>
            </a:r>
          </a:p>
          <a:p>
            <a:pPr marL="457200" indent="-457200">
              <a:buFont typeface="+mj-lt"/>
              <a:buAutoNum type="arabicPeriod"/>
            </a:pPr>
            <a:r>
              <a:rPr lang="en-US" sz="2000">
                <a:latin typeface="Aptos" panose="020B0004020202020204" pitchFamily="34" charset="0"/>
              </a:rPr>
              <a:t>2025 Round 2 Initial Provider Type-NPI Pool Template  (Excel)  </a:t>
            </a:r>
          </a:p>
          <a:p>
            <a:pPr marL="457200" indent="-457200">
              <a:buFont typeface="+mj-lt"/>
              <a:buAutoNum type="arabicPeriod"/>
            </a:pPr>
            <a:r>
              <a:rPr lang="en-US" sz="2000">
                <a:latin typeface="Aptos" panose="020B0004020202020204" pitchFamily="34" charset="0"/>
              </a:rPr>
              <a:t>Provider Type Taxonomic Descriptions  (Excel)</a:t>
            </a:r>
          </a:p>
        </p:txBody>
      </p:sp>
      <p:sp>
        <p:nvSpPr>
          <p:cNvPr id="4" name="Slide Number Placeholder 3">
            <a:extLst>
              <a:ext uri="{FF2B5EF4-FFF2-40B4-BE49-F238E27FC236}">
                <a16:creationId xmlns:a16="http://schemas.microsoft.com/office/drawing/2014/main" id="{08D7144C-58C6-EBB0-B6A6-2A7AF30E5062}"/>
              </a:ext>
            </a:extLst>
          </p:cNvPr>
          <p:cNvSpPr>
            <a:spLocks noGrp="1"/>
          </p:cNvSpPr>
          <p:nvPr>
            <p:ph type="sldNum" sz="quarter" idx="12"/>
          </p:nvPr>
        </p:nvSpPr>
        <p:spPr/>
        <p:txBody>
          <a:bodyPr/>
          <a:lstStyle/>
          <a:p>
            <a:fld id="{62DBCB69-547C-4F68-819F-474A80AB012D}" type="slidenum">
              <a:rPr lang="en-US" smtClean="0"/>
              <a:t>9</a:t>
            </a:fld>
            <a:endParaRPr lang="en-US"/>
          </a:p>
        </p:txBody>
      </p:sp>
    </p:spTree>
    <p:extLst>
      <p:ext uri="{BB962C8B-B14F-4D97-AF65-F5344CB8AC3E}">
        <p14:creationId xmlns:p14="http://schemas.microsoft.com/office/powerpoint/2010/main" val="2568731672"/>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10.xml.rels><?xml version="1.0" encoding="UTF-8" standalone="yes"?>
<Relationships xmlns="http://schemas.openxmlformats.org/package/2006/relationships"><Relationship Id="rId1" Type="http://schemas.openxmlformats.org/officeDocument/2006/relationships/customXmlProps" Target="itemProps10.xml"/></Relationships>
</file>

<file path=customXml/_rels/item11.xml.rels><?xml version="1.0" encoding="UTF-8" standalone="yes"?>
<Relationships xmlns="http://schemas.openxmlformats.org/package/2006/relationships"><Relationship Id="rId1" Type="http://schemas.openxmlformats.org/officeDocument/2006/relationships/customXmlProps" Target="itemProps11.xml"/></Relationships>
</file>

<file path=customXml/_rels/item12.xml.rels><?xml version="1.0" encoding="UTF-8" standalone="yes"?>
<Relationships xmlns="http://schemas.openxmlformats.org/package/2006/relationships"><Relationship Id="rId1" Type="http://schemas.openxmlformats.org/officeDocument/2006/relationships/customXmlProps" Target="itemProps12.xml"/></Relationships>
</file>

<file path=customXml/_rels/item13.xml.rels><?xml version="1.0" encoding="UTF-8" standalone="yes"?>
<Relationships xmlns="http://schemas.openxmlformats.org/package/2006/relationships"><Relationship Id="rId1" Type="http://schemas.openxmlformats.org/officeDocument/2006/relationships/customXmlProps" Target="itemProps13.xml"/></Relationships>
</file>

<file path=customXml/_rels/item14.xml.rels><?xml version="1.0" encoding="UTF-8" standalone="yes"?>
<Relationships xmlns="http://schemas.openxmlformats.org/package/2006/relationships"><Relationship Id="rId1" Type="http://schemas.openxmlformats.org/officeDocument/2006/relationships/customXmlProps" Target="itemProps14.xml"/></Relationships>
</file>

<file path=customXml/_rels/item15.xml.rels><?xml version="1.0" encoding="UTF-8" standalone="yes"?>
<Relationships xmlns="http://schemas.openxmlformats.org/package/2006/relationships"><Relationship Id="rId1" Type="http://schemas.openxmlformats.org/officeDocument/2006/relationships/customXmlProps" Target="itemProps15.xml"/></Relationships>
</file>

<file path=customXml/_rels/item16.xml.rels><?xml version="1.0" encoding="UTF-8" standalone="yes"?>
<Relationships xmlns="http://schemas.openxmlformats.org/package/2006/relationships"><Relationship Id="rId1" Type="http://schemas.openxmlformats.org/officeDocument/2006/relationships/customXmlProps" Target="itemProps16.xml"/></Relationships>
</file>

<file path=customXml/_rels/item17.xml.rels><?xml version="1.0" encoding="UTF-8" standalone="yes"?>
<Relationships xmlns="http://schemas.openxmlformats.org/package/2006/relationships"><Relationship Id="rId1" Type="http://schemas.openxmlformats.org/officeDocument/2006/relationships/customXmlProps" Target="itemProps17.xml"/></Relationships>
</file>

<file path=customXml/_rels/item18.xml.rels><?xml version="1.0" encoding="UTF-8" standalone="yes"?>
<Relationships xmlns="http://schemas.openxmlformats.org/package/2006/relationships"><Relationship Id="rId1" Type="http://schemas.openxmlformats.org/officeDocument/2006/relationships/customXmlProps" Target="itemProps18.xml"/></Relationships>
</file>

<file path=customXml/_rels/item19.xml.rels><?xml version="1.0" encoding="UTF-8" standalone="yes"?>
<Relationships xmlns="http://schemas.openxmlformats.org/package/2006/relationships"><Relationship Id="rId1" Type="http://schemas.openxmlformats.org/officeDocument/2006/relationships/customXmlProps" Target="itemProps19.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20.xml.rels><?xml version="1.0" encoding="UTF-8" standalone="yes"?>
<Relationships xmlns="http://schemas.openxmlformats.org/package/2006/relationships"><Relationship Id="rId1" Type="http://schemas.openxmlformats.org/officeDocument/2006/relationships/customXmlProps" Target="itemProps20.xml"/></Relationships>
</file>

<file path=customXml/_rels/item21.xml.rels><?xml version="1.0" encoding="UTF-8" standalone="yes"?>
<Relationships xmlns="http://schemas.openxmlformats.org/package/2006/relationships"><Relationship Id="rId1" Type="http://schemas.openxmlformats.org/officeDocument/2006/relationships/customXmlProps" Target="itemProps21.xml"/></Relationships>
</file>

<file path=customXml/_rels/item22.xml.rels><?xml version="1.0" encoding="UTF-8" standalone="yes"?>
<Relationships xmlns="http://schemas.openxmlformats.org/package/2006/relationships"><Relationship Id="rId1" Type="http://schemas.openxmlformats.org/officeDocument/2006/relationships/customXmlProps" Target="itemProps22.xml"/></Relationships>
</file>

<file path=customXml/_rels/item23.xml.rels><?xml version="1.0" encoding="UTF-8" standalone="yes"?>
<Relationships xmlns="http://schemas.openxmlformats.org/package/2006/relationships"><Relationship Id="rId1" Type="http://schemas.openxmlformats.org/officeDocument/2006/relationships/customXmlProps" Target="itemProps23.xml"/></Relationships>
</file>

<file path=customXml/_rels/item24.xml.rels><?xml version="1.0" encoding="UTF-8" standalone="yes"?>
<Relationships xmlns="http://schemas.openxmlformats.org/package/2006/relationships"><Relationship Id="rId1" Type="http://schemas.openxmlformats.org/officeDocument/2006/relationships/customXmlProps" Target="itemProps24.xml"/></Relationships>
</file>

<file path=customXml/_rels/item25.xml.rels><?xml version="1.0" encoding="UTF-8" standalone="yes"?>
<Relationships xmlns="http://schemas.openxmlformats.org/package/2006/relationships"><Relationship Id="rId1" Type="http://schemas.openxmlformats.org/officeDocument/2006/relationships/customXmlProps" Target="itemProps25.xml"/></Relationships>
</file>

<file path=customXml/_rels/item26.xml.rels><?xml version="1.0" encoding="UTF-8" standalone="yes"?>
<Relationships xmlns="http://schemas.openxmlformats.org/package/2006/relationships"><Relationship Id="rId1" Type="http://schemas.openxmlformats.org/officeDocument/2006/relationships/customXmlProps" Target="itemProps26.xml"/></Relationships>
</file>

<file path=customXml/_rels/item27.xml.rels><?xml version="1.0" encoding="UTF-8" standalone="yes"?>
<Relationships xmlns="http://schemas.openxmlformats.org/package/2006/relationships"><Relationship Id="rId1" Type="http://schemas.openxmlformats.org/officeDocument/2006/relationships/customXmlProps" Target="itemProps27.xml"/></Relationships>
</file>

<file path=customXml/_rels/item28.xml.rels><?xml version="1.0" encoding="UTF-8" standalone="yes"?>
<Relationships xmlns="http://schemas.openxmlformats.org/package/2006/relationships"><Relationship Id="rId1" Type="http://schemas.openxmlformats.org/officeDocument/2006/relationships/customXmlProps" Target="itemProps28.xml"/></Relationships>
</file>

<file path=customXml/_rels/item29.xml.rels><?xml version="1.0" encoding="UTF-8" standalone="yes"?>
<Relationships xmlns="http://schemas.openxmlformats.org/package/2006/relationships"><Relationship Id="rId1" Type="http://schemas.openxmlformats.org/officeDocument/2006/relationships/customXmlProps" Target="itemProps29.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30.xml.rels><?xml version="1.0" encoding="UTF-8" standalone="yes"?>
<Relationships xmlns="http://schemas.openxmlformats.org/package/2006/relationships"><Relationship Id="rId1" Type="http://schemas.openxmlformats.org/officeDocument/2006/relationships/customXmlProps" Target="itemProps30.xml"/></Relationships>
</file>

<file path=customXml/_rels/item31.xml.rels><?xml version="1.0" encoding="UTF-8" standalone="yes"?>
<Relationships xmlns="http://schemas.openxmlformats.org/package/2006/relationships"><Relationship Id="rId1" Type="http://schemas.openxmlformats.org/officeDocument/2006/relationships/customXmlProps" Target="itemProps31.xml"/></Relationships>
</file>

<file path=customXml/_rels/item32.xml.rels><?xml version="1.0" encoding="UTF-8" standalone="yes"?>
<Relationships xmlns="http://schemas.openxmlformats.org/package/2006/relationships"><Relationship Id="rId1" Type="http://schemas.openxmlformats.org/officeDocument/2006/relationships/customXmlProps" Target="itemProps32.xml"/></Relationships>
</file>

<file path=customXml/_rels/item33.xml.rels><?xml version="1.0" encoding="UTF-8" standalone="yes"?>
<Relationships xmlns="http://schemas.openxmlformats.org/package/2006/relationships"><Relationship Id="rId1" Type="http://schemas.openxmlformats.org/officeDocument/2006/relationships/customXmlProps" Target="itemProps33.xml"/></Relationships>
</file>

<file path=customXml/_rels/item34.xml.rels><?xml version="1.0" encoding="UTF-8" standalone="yes"?>
<Relationships xmlns="http://schemas.openxmlformats.org/package/2006/relationships"><Relationship Id="rId1" Type="http://schemas.openxmlformats.org/officeDocument/2006/relationships/customXmlProps" Target="itemProps34.xml"/></Relationships>
</file>

<file path=customXml/_rels/item35.xml.rels><?xml version="1.0" encoding="UTF-8" standalone="yes"?>
<Relationships xmlns="http://schemas.openxmlformats.org/package/2006/relationships"><Relationship Id="rId1" Type="http://schemas.openxmlformats.org/officeDocument/2006/relationships/customXmlProps" Target="itemProps35.xml"/></Relationships>
</file>

<file path=customXml/_rels/item36.xml.rels><?xml version="1.0" encoding="UTF-8" standalone="yes"?>
<Relationships xmlns="http://schemas.openxmlformats.org/package/2006/relationships"><Relationship Id="rId1" Type="http://schemas.openxmlformats.org/officeDocument/2006/relationships/customXmlProps" Target="itemProps36.xml"/></Relationships>
</file>

<file path=customXml/_rels/item37.xml.rels><?xml version="1.0" encoding="UTF-8" standalone="yes"?>
<Relationships xmlns="http://schemas.openxmlformats.org/package/2006/relationships"><Relationship Id="rId1" Type="http://schemas.openxmlformats.org/officeDocument/2006/relationships/customXmlProps" Target="itemProps37.xml"/></Relationships>
</file>

<file path=customXml/_rels/item38.xml.rels><?xml version="1.0" encoding="UTF-8" standalone="yes"?>
<Relationships xmlns="http://schemas.openxmlformats.org/package/2006/relationships"><Relationship Id="rId1" Type="http://schemas.openxmlformats.org/officeDocument/2006/relationships/customXmlProps" Target="itemProps38.xml"/></Relationships>
</file>

<file path=customXml/_rels/item39.xml.rels><?xml version="1.0" encoding="UTF-8" standalone="yes"?>
<Relationships xmlns="http://schemas.openxmlformats.org/package/2006/relationships"><Relationship Id="rId1" Type="http://schemas.openxmlformats.org/officeDocument/2006/relationships/customXmlProps" Target="itemProps39.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40.xml.rels><?xml version="1.0" encoding="UTF-8" standalone="yes"?>
<Relationships xmlns="http://schemas.openxmlformats.org/package/2006/relationships"><Relationship Id="rId1" Type="http://schemas.openxmlformats.org/officeDocument/2006/relationships/customXmlProps" Target="itemProps40.xml"/></Relationships>
</file>

<file path=customXml/_rels/item41.xml.rels><?xml version="1.0" encoding="UTF-8" standalone="yes"?>
<Relationships xmlns="http://schemas.openxmlformats.org/package/2006/relationships"><Relationship Id="rId1" Type="http://schemas.openxmlformats.org/officeDocument/2006/relationships/customXmlProps" Target="itemProps41.xml"/></Relationships>
</file>

<file path=customXml/_rels/item42.xml.rels><?xml version="1.0" encoding="UTF-8" standalone="yes"?>
<Relationships xmlns="http://schemas.openxmlformats.org/package/2006/relationships"><Relationship Id="rId1" Type="http://schemas.openxmlformats.org/officeDocument/2006/relationships/customXmlProps" Target="itemProps42.xml"/></Relationships>
</file>

<file path=customXml/_rels/item43.xml.rels><?xml version="1.0" encoding="UTF-8" standalone="yes"?>
<Relationships xmlns="http://schemas.openxmlformats.org/package/2006/relationships"><Relationship Id="rId1" Type="http://schemas.openxmlformats.org/officeDocument/2006/relationships/customXmlProps" Target="itemProps43.xml"/></Relationships>
</file>

<file path=customXml/_rels/item44.xml.rels><?xml version="1.0" encoding="UTF-8" standalone="yes"?>
<Relationships xmlns="http://schemas.openxmlformats.org/package/2006/relationships"><Relationship Id="rId1" Type="http://schemas.openxmlformats.org/officeDocument/2006/relationships/customXmlProps" Target="itemProps44.xml"/></Relationships>
</file>

<file path=customXml/_rels/item45.xml.rels><?xml version="1.0" encoding="UTF-8" standalone="yes"?>
<Relationships xmlns="http://schemas.openxmlformats.org/package/2006/relationships"><Relationship Id="rId1" Type="http://schemas.openxmlformats.org/officeDocument/2006/relationships/customXmlProps" Target="itemProps45.xml"/></Relationships>
</file>

<file path=customXml/_rels/item46.xml.rels><?xml version="1.0" encoding="UTF-8" standalone="yes"?>
<Relationships xmlns="http://schemas.openxmlformats.org/package/2006/relationships"><Relationship Id="rId1" Type="http://schemas.openxmlformats.org/officeDocument/2006/relationships/customXmlProps" Target="itemProps46.xml"/></Relationships>
</file>

<file path=customXml/_rels/item47.xml.rels><?xml version="1.0" encoding="UTF-8" standalone="yes"?>
<Relationships xmlns="http://schemas.openxmlformats.org/package/2006/relationships"><Relationship Id="rId1" Type="http://schemas.openxmlformats.org/officeDocument/2006/relationships/customXmlProps" Target="itemProps47.xml"/></Relationships>
</file>

<file path=customXml/_rels/item48.xml.rels><?xml version="1.0" encoding="UTF-8" standalone="yes"?>
<Relationships xmlns="http://schemas.openxmlformats.org/package/2006/relationships"><Relationship Id="rId1" Type="http://schemas.openxmlformats.org/officeDocument/2006/relationships/customXmlProps" Target="itemProps48.xml"/></Relationships>
</file>

<file path=customXml/_rels/item49.xml.rels><?xml version="1.0" encoding="UTF-8" standalone="yes"?>
<Relationships xmlns="http://schemas.openxmlformats.org/package/2006/relationships"><Relationship Id="rId1" Type="http://schemas.openxmlformats.org/officeDocument/2006/relationships/customXmlProps" Target="itemProps49.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_rels/item50.xml.rels><?xml version="1.0" encoding="UTF-8" standalone="yes"?>
<Relationships xmlns="http://schemas.openxmlformats.org/package/2006/relationships"><Relationship Id="rId1" Type="http://schemas.openxmlformats.org/officeDocument/2006/relationships/customXmlProps" Target="itemProps50.xml"/></Relationships>
</file>

<file path=customXml/_rels/item51.xml.rels><?xml version="1.0" encoding="UTF-8" standalone="yes"?>
<Relationships xmlns="http://schemas.openxmlformats.org/package/2006/relationships"><Relationship Id="rId1" Type="http://schemas.openxmlformats.org/officeDocument/2006/relationships/customXmlProps" Target="itemProps51.xml"/></Relationships>
</file>

<file path=customXml/_rels/item52.xml.rels><?xml version="1.0" encoding="UTF-8" standalone="yes"?>
<Relationships xmlns="http://schemas.openxmlformats.org/package/2006/relationships"><Relationship Id="rId1" Type="http://schemas.openxmlformats.org/officeDocument/2006/relationships/customXmlProps" Target="itemProps52.xml"/></Relationships>
</file>

<file path=customXml/_rels/item53.xml.rels><?xml version="1.0" encoding="UTF-8" standalone="yes"?>
<Relationships xmlns="http://schemas.openxmlformats.org/package/2006/relationships"><Relationship Id="rId1" Type="http://schemas.openxmlformats.org/officeDocument/2006/relationships/customXmlProps" Target="itemProps53.xml"/></Relationships>
</file>

<file path=customXml/_rels/item54.xml.rels><?xml version="1.0" encoding="UTF-8" standalone="yes"?>
<Relationships xmlns="http://schemas.openxmlformats.org/package/2006/relationships"><Relationship Id="rId1" Type="http://schemas.openxmlformats.org/officeDocument/2006/relationships/customXmlProps" Target="itemProps54.xml"/></Relationships>
</file>

<file path=customXml/_rels/item55.xml.rels><?xml version="1.0" encoding="UTF-8" standalone="yes"?>
<Relationships xmlns="http://schemas.openxmlformats.org/package/2006/relationships"><Relationship Id="rId1" Type="http://schemas.openxmlformats.org/officeDocument/2006/relationships/customXmlProps" Target="itemProps55.xml"/></Relationships>
</file>

<file path=customXml/_rels/item56.xml.rels><?xml version="1.0" encoding="UTF-8" standalone="yes"?>
<Relationships xmlns="http://schemas.openxmlformats.org/package/2006/relationships"><Relationship Id="rId1" Type="http://schemas.openxmlformats.org/officeDocument/2006/relationships/customXmlProps" Target="itemProps56.xml"/></Relationships>
</file>

<file path=customXml/_rels/item57.xml.rels><?xml version="1.0" encoding="UTF-8" standalone="yes"?>
<Relationships xmlns="http://schemas.openxmlformats.org/package/2006/relationships"><Relationship Id="rId1" Type="http://schemas.openxmlformats.org/officeDocument/2006/relationships/customXmlProps" Target="itemProps57.xml"/></Relationships>
</file>

<file path=customXml/_rels/item58.xml.rels><?xml version="1.0" encoding="UTF-8" standalone="yes"?>
<Relationships xmlns="http://schemas.openxmlformats.org/package/2006/relationships"><Relationship Id="rId1" Type="http://schemas.openxmlformats.org/officeDocument/2006/relationships/customXmlProps" Target="itemProps58.xml"/></Relationships>
</file>

<file path=customXml/_rels/item59.xml.rels><?xml version="1.0" encoding="UTF-8" standalone="yes"?>
<Relationships xmlns="http://schemas.openxmlformats.org/package/2006/relationships"><Relationship Id="rId1" Type="http://schemas.openxmlformats.org/officeDocument/2006/relationships/customXmlProps" Target="itemProps59.xml"/></Relationships>
</file>

<file path=customXml/_rels/item6.xml.rels><?xml version="1.0" encoding="UTF-8" standalone="yes"?>
<Relationships xmlns="http://schemas.openxmlformats.org/package/2006/relationships"><Relationship Id="rId1" Type="http://schemas.openxmlformats.org/officeDocument/2006/relationships/customXmlProps" Target="itemProps6.xml"/></Relationships>
</file>

<file path=customXml/_rels/item60.xml.rels><?xml version="1.0" encoding="UTF-8" standalone="yes"?>
<Relationships xmlns="http://schemas.openxmlformats.org/package/2006/relationships"><Relationship Id="rId1" Type="http://schemas.openxmlformats.org/officeDocument/2006/relationships/customXmlProps" Target="itemProps60.xml"/></Relationships>
</file>

<file path=customXml/_rels/item61.xml.rels><?xml version="1.0" encoding="UTF-8" standalone="yes"?>
<Relationships xmlns="http://schemas.openxmlformats.org/package/2006/relationships"><Relationship Id="rId1" Type="http://schemas.openxmlformats.org/officeDocument/2006/relationships/customXmlProps" Target="itemProps61.xml"/></Relationships>
</file>

<file path=customXml/_rels/item62.xml.rels><?xml version="1.0" encoding="UTF-8" standalone="yes"?>
<Relationships xmlns="http://schemas.openxmlformats.org/package/2006/relationships"><Relationship Id="rId1" Type="http://schemas.openxmlformats.org/officeDocument/2006/relationships/customXmlProps" Target="itemProps62.xml"/></Relationships>
</file>

<file path=customXml/_rels/item63.xml.rels><?xml version="1.0" encoding="UTF-8" standalone="yes"?>
<Relationships xmlns="http://schemas.openxmlformats.org/package/2006/relationships"><Relationship Id="rId1" Type="http://schemas.openxmlformats.org/officeDocument/2006/relationships/customXmlProps" Target="itemProps63.xml"/></Relationships>
</file>

<file path=customXml/_rels/item64.xml.rels><?xml version="1.0" encoding="UTF-8" standalone="yes"?>
<Relationships xmlns="http://schemas.openxmlformats.org/package/2006/relationships"><Relationship Id="rId1" Type="http://schemas.openxmlformats.org/officeDocument/2006/relationships/customXmlProps" Target="itemProps64.xml"/></Relationships>
</file>

<file path=customXml/_rels/item65.xml.rels><?xml version="1.0" encoding="UTF-8" standalone="yes"?>
<Relationships xmlns="http://schemas.openxmlformats.org/package/2006/relationships"><Relationship Id="rId1" Type="http://schemas.openxmlformats.org/officeDocument/2006/relationships/customXmlProps" Target="itemProps65.xml"/></Relationships>
</file>

<file path=customXml/_rels/item66.xml.rels><?xml version="1.0" encoding="UTF-8" standalone="yes"?>
<Relationships xmlns="http://schemas.openxmlformats.org/package/2006/relationships"><Relationship Id="rId1" Type="http://schemas.openxmlformats.org/officeDocument/2006/relationships/customXmlProps" Target="itemProps66.xml"/></Relationships>
</file>

<file path=customXml/_rels/item67.xml.rels><?xml version="1.0" encoding="UTF-8" standalone="yes"?>
<Relationships xmlns="http://schemas.openxmlformats.org/package/2006/relationships"><Relationship Id="rId1" Type="http://schemas.openxmlformats.org/officeDocument/2006/relationships/customXmlProps" Target="itemProps67.xml"/></Relationships>
</file>

<file path=customXml/_rels/item68.xml.rels><?xml version="1.0" encoding="UTF-8" standalone="yes"?>
<Relationships xmlns="http://schemas.openxmlformats.org/package/2006/relationships"><Relationship Id="rId1" Type="http://schemas.openxmlformats.org/officeDocument/2006/relationships/customXmlProps" Target="itemProps68.xml"/></Relationships>
</file>

<file path=customXml/_rels/item69.xml.rels><?xml version="1.0" encoding="UTF-8" standalone="yes"?>
<Relationships xmlns="http://schemas.openxmlformats.org/package/2006/relationships"><Relationship Id="rId1" Type="http://schemas.openxmlformats.org/officeDocument/2006/relationships/customXmlProps" Target="itemProps69.xml"/></Relationships>
</file>

<file path=customXml/_rels/item7.xml.rels><?xml version="1.0" encoding="UTF-8" standalone="yes"?>
<Relationships xmlns="http://schemas.openxmlformats.org/package/2006/relationships"><Relationship Id="rId1" Type="http://schemas.openxmlformats.org/officeDocument/2006/relationships/customXmlProps" Target="itemProps7.xml"/></Relationships>
</file>

<file path=customXml/_rels/item8.xml.rels><?xml version="1.0" encoding="UTF-8" standalone="yes"?>
<Relationships xmlns="http://schemas.openxmlformats.org/package/2006/relationships"><Relationship Id="rId1" Type="http://schemas.openxmlformats.org/officeDocument/2006/relationships/customXmlProps" Target="itemProps8.xml"/></Relationships>
</file>

<file path=customXml/_rels/item9.xml.rels><?xml version="1.0" encoding="UTF-8" standalone="yes"?>
<Relationships xmlns="http://schemas.openxmlformats.org/package/2006/relationships"><Relationship Id="rId1" Type="http://schemas.openxmlformats.org/officeDocument/2006/relationships/customXmlProps" Target="itemProps9.xml"/></Relationships>
</file>

<file path=customXml/item1.xml><?xml version="1.0" encoding="utf-8"?>
<EsriMapsInfo xmlns="ESRI.ArcGIS.Mapping.OfficeIntegration.PowerPointInfo">
  <Version>Version1</Version>
  <RequiresSignIn>False</RequiresSignIn>
</EsriMapsInfo>
</file>

<file path=customXml/item10.xml><?xml version="1.0" encoding="utf-8"?>
<EsriMapsInfo xmlns="ESRI.ArcGIS.Mapping.OfficeIntegration.PowerPointInfo">
  <Version>Version1</Version>
  <RequiresSignIn>False</RequiresSignIn>
</EsriMapsInfo>
</file>

<file path=customXml/item11.xml><?xml version="1.0" encoding="utf-8"?>
<EsriMapsInfo xmlns="ESRI.ArcGIS.Mapping.OfficeIntegration.PowerPointInfo">
  <Version>Version1</Version>
  <RequiresSignIn>False</RequiresSignIn>
</EsriMapsInfo>
</file>

<file path=customXml/item12.xml><?xml version="1.0" encoding="utf-8"?>
<EsriMapsInfo xmlns="ESRI.ArcGIS.Mapping.OfficeIntegration.PowerPointInfo">
  <Version>Version1</Version>
  <RequiresSignIn>False</RequiresSignIn>
</EsriMapsInfo>
</file>

<file path=customXml/item13.xml><?xml version="1.0" encoding="utf-8"?>
<EsriMapsInfo xmlns="ESRI.ArcGIS.Mapping.OfficeIntegration.PowerPointInfo">
  <Version>Version1</Version>
  <RequiresSignIn>False</RequiresSignIn>
</EsriMapsInfo>
</file>

<file path=customXml/item14.xml><?xml version="1.0" encoding="utf-8"?>
<EsriMapsInfo xmlns="ESRI.ArcGIS.Mapping.OfficeIntegration.PowerPointInfo">
  <Version>Version1</Version>
  <RequiresSignIn>False</RequiresSignIn>
</EsriMapsInfo>
</file>

<file path=customXml/item15.xml><?xml version="1.0" encoding="utf-8"?>
<EsriMapsInfo xmlns="ESRI.ArcGIS.Mapping.OfficeIntegration.PowerPointInfo">
  <Version>Version1</Version>
  <RequiresSignIn>False</RequiresSignIn>
</EsriMapsInfo>
</file>

<file path=customXml/item16.xml><?xml version="1.0" encoding="utf-8"?>
<p:properties xmlns:p="http://schemas.microsoft.com/office/2006/metadata/properties" xmlns:xsi="http://www.w3.org/2001/XMLSchema-instance" xmlns:pc="http://schemas.microsoft.com/office/infopath/2007/PartnerControls">
  <documentManagement/>
</p:properties>
</file>

<file path=customXml/item17.xml><?xml version="1.0" encoding="utf-8"?>
<EsriMapsInfo xmlns="ESRI.ArcGIS.Mapping.OfficeIntegration.PowerPointInfo">
  <Version>Version1</Version>
  <RequiresSignIn>False</RequiresSignIn>
</EsriMapsInfo>
</file>

<file path=customXml/item18.xml><?xml version="1.0" encoding="utf-8"?>
<EsriMapsInfo xmlns="ESRI.ArcGIS.Mapping.OfficeIntegration.PowerPointInfo">
  <Version>Version1</Version>
  <RequiresSignIn>False</RequiresSignIn>
</EsriMapsInfo>
</file>

<file path=customXml/item19.xml><?xml version="1.0" encoding="utf-8"?>
<EsriMapsInfo xmlns="ESRI.ArcGIS.Mapping.OfficeIntegration.PowerPointInfo">
  <Version>Version1</Version>
  <RequiresSignIn>False</RequiresSignIn>
</EsriMapsInfo>
</file>

<file path=customXml/item2.xml><?xml version="1.0" encoding="utf-8"?>
<EsriMapsInfo xmlns="ESRI.ArcGIS.Mapping.OfficeIntegration.PowerPointInfo">
  <Version>Version1</Version>
  <RequiresSignIn>False</RequiresSignIn>
</EsriMapsInfo>
</file>

<file path=customXml/item20.xml><?xml version="1.0" encoding="utf-8"?>
<EsriMapsInfo xmlns="ESRI.ArcGIS.Mapping.OfficeIntegration.PowerPointInfo">
  <Version>Version1</Version>
  <RequiresSignIn>False</RequiresSignIn>
</EsriMapsInfo>
</file>

<file path=customXml/item21.xml><?xml version="1.0" encoding="utf-8"?>
<EsriMapsInfo xmlns="ESRI.ArcGIS.Mapping.OfficeIntegration.PowerPointInfo">
  <Version>Version1</Version>
  <RequiresSignIn>False</RequiresSignIn>
</EsriMapsInfo>
</file>

<file path=customXml/item22.xml><?xml version="1.0" encoding="utf-8"?>
<EsriMapsInfo xmlns="ESRI.ArcGIS.Mapping.OfficeIntegration.PowerPointInfo">
  <Version>Version1</Version>
  <RequiresSignIn>False</RequiresSignIn>
</EsriMapsInfo>
</file>

<file path=customXml/item23.xml><?xml version="1.0" encoding="utf-8"?>
<EsriMapsInfo xmlns="ESRI.ArcGIS.Mapping.OfficeIntegration.PowerPointInfo">
  <Version>Version1</Version>
  <RequiresSignIn>False</RequiresSignIn>
</EsriMapsInfo>
</file>

<file path=customXml/item24.xml><?xml version="1.0" encoding="utf-8"?>
<EsriMapsInfo xmlns="ESRI.ArcGIS.Mapping.OfficeIntegration.PowerPointInfo">
  <Version>Version1</Version>
  <RequiresSignIn>False</RequiresSignIn>
</EsriMapsInfo>
</file>

<file path=customXml/item25.xml><?xml version="1.0" encoding="utf-8"?>
<EsriMapsInfo xmlns="ESRI.ArcGIS.Mapping.OfficeIntegration.PowerPointInfo">
  <Version>Version1</Version>
  <RequiresSignIn>False</RequiresSignIn>
</EsriMapsInfo>
</file>

<file path=customXml/item26.xml><?xml version="1.0" encoding="utf-8"?>
<EsriMapsInfo xmlns="ESRI.ArcGIS.Mapping.OfficeIntegration.PowerPointInfo">
  <Version>Version1</Version>
  <RequiresSignIn>False</RequiresSignIn>
</EsriMapsInfo>
</file>

<file path=customXml/item27.xml><?xml version="1.0" encoding="utf-8"?>
<EsriMapsInfo xmlns="ESRI.ArcGIS.Mapping.OfficeIntegration.PowerPointInfo">
  <Version>Version1</Version>
  <RequiresSignIn>False</RequiresSignIn>
</EsriMapsInfo>
</file>

<file path=customXml/item28.xml><?xml version="1.0" encoding="utf-8"?>
<EsriMapsInfo xmlns="ESRI.ArcGIS.Mapping.OfficeIntegration.PowerPointInfo">
  <Version>Version1</Version>
  <RequiresSignIn>False</RequiresSignIn>
</EsriMapsInfo>
</file>

<file path=customXml/item29.xml><?xml version="1.0" encoding="utf-8"?>
<EsriMapsInfo xmlns="ESRI.ArcGIS.Mapping.OfficeIntegration.PowerPointInfo">
  <Version>Version1</Version>
  <RequiresSignIn>False</RequiresSignIn>
</EsriMapsInfo>
</file>

<file path=customXml/item3.xml><?xml version="1.0" encoding="utf-8"?>
<EsriMapsInfo xmlns="ESRI.ArcGIS.Mapping.OfficeIntegration.PowerPointInfo">
  <Version>Version1</Version>
  <RequiresSignIn>False</RequiresSignIn>
</EsriMapsInfo>
</file>

<file path=customXml/item30.xml><?xml version="1.0" encoding="utf-8"?>
<EsriMapsInfo xmlns="ESRI.ArcGIS.Mapping.OfficeIntegration.PowerPointInfo">
  <Version>Version1</Version>
  <RequiresSignIn>False</RequiresSignIn>
</EsriMapsInfo>
</file>

<file path=customXml/item31.xml><?xml version="1.0" encoding="utf-8"?>
<EsriMapsInfo xmlns="ESRI.ArcGIS.Mapping.OfficeIntegration.PowerPointInfo">
  <Version>Version1</Version>
  <RequiresSignIn>False</RequiresSignIn>
</EsriMapsInfo>
</file>

<file path=customXml/item32.xml><?xml version="1.0" encoding="utf-8"?>
<EsriMapsInfo xmlns="ESRI.ArcGIS.Mapping.OfficeIntegration.PowerPointInfo">
  <Version>Version1</Version>
  <RequiresSignIn>False</RequiresSignIn>
</EsriMapsInfo>
</file>

<file path=customXml/item33.xml><?xml version="1.0" encoding="utf-8"?>
<EsriMapsInfo xmlns="ESRI.ArcGIS.Mapping.OfficeIntegration.PowerPointInfo">
  <Version>Version1</Version>
  <RequiresSignIn>False</RequiresSignIn>
</EsriMapsInfo>
</file>

<file path=customXml/item34.xml><?xml version="1.0" encoding="utf-8"?>
<EsriMapsInfo xmlns="ESRI.ArcGIS.Mapping.OfficeIntegration.PowerPointInfo">
  <Version>Version1</Version>
  <RequiresSignIn>False</RequiresSignIn>
</EsriMapsInfo>
</file>

<file path=customXml/item35.xml><?xml version="1.0" encoding="utf-8"?>
<EsriMapsInfo xmlns="ESRI.ArcGIS.Mapping.OfficeIntegration.PowerPointInfo">
  <Version>Version1</Version>
  <RequiresSignIn>False</RequiresSignIn>
</EsriMapsInfo>
</file>

<file path=customXml/item36.xml><?xml version="1.0" encoding="utf-8"?>
<EsriMapsInfo xmlns="ESRI.ArcGIS.Mapping.OfficeIntegration.PowerPointInfo">
  <Version>Version1</Version>
  <RequiresSignIn>False</RequiresSignIn>
</EsriMapsInfo>
</file>

<file path=customXml/item37.xml><?xml version="1.0" encoding="utf-8"?>
<EsriMapsInfo xmlns="ESRI.ArcGIS.Mapping.OfficeIntegration.PowerPointInfo">
  <Version>Version1</Version>
  <RequiresSignIn>False</RequiresSignIn>
</EsriMapsInfo>
</file>

<file path=customXml/item38.xml><?xml version="1.0" encoding="utf-8"?>
<EsriMapsInfo xmlns="ESRI.ArcGIS.Mapping.OfficeIntegration.PowerPointInfo">
  <Version>Version1</Version>
  <RequiresSignIn>False</RequiresSignIn>
</EsriMapsInfo>
</file>

<file path=customXml/item39.xml><?xml version="1.0" encoding="utf-8"?>
<EsriMapsInfo xmlns="ESRI.ArcGIS.Mapping.OfficeIntegration.PowerPointInfo">
  <Version>Version1</Version>
  <RequiresSignIn>False</RequiresSignIn>
</EsriMapsInfo>
</file>

<file path=customXml/item4.xml><?xml version="1.0" encoding="utf-8"?>
<EsriMapsInfo xmlns="ESRI.ArcGIS.Mapping.OfficeIntegration.PowerPointInfo">
  <Version>Version1</Version>
  <RequiresSignIn>False</RequiresSignIn>
</EsriMapsInfo>
</file>

<file path=customXml/item40.xml><?xml version="1.0" encoding="utf-8"?>
<EsriMapsInfo xmlns="ESRI.ArcGIS.Mapping.OfficeIntegration.PowerPointInfo">
  <Version>Version1</Version>
  <RequiresSignIn>False</RequiresSignIn>
</EsriMapsInfo>
</file>

<file path=customXml/item41.xml><?xml version="1.0" encoding="utf-8"?>
<EsriMapsInfo xmlns="ESRI.ArcGIS.Mapping.OfficeIntegration.PowerPointInfo">
  <Version>Version1</Version>
  <RequiresSignIn>False</RequiresSignIn>
</EsriMapsInfo>
</file>

<file path=customXml/item42.xml><?xml version="1.0" encoding="utf-8"?>
<ct:contentTypeSchema xmlns:ct="http://schemas.microsoft.com/office/2006/metadata/contentType" xmlns:ma="http://schemas.microsoft.com/office/2006/metadata/properties/metaAttributes" ct:_="" ma:_="" ma:contentTypeName="Document" ma:contentTypeID="0x01010006108E0C96E4E44E9AFF0E2361A40A86" ma:contentTypeVersion="3" ma:contentTypeDescription="Create a new document." ma:contentTypeScope="" ma:versionID="7341b6239f5ee422f108308448e74df4">
  <xsd:schema xmlns:xsd="http://www.w3.org/2001/XMLSchema" xmlns:xs="http://www.w3.org/2001/XMLSchema" xmlns:p="http://schemas.microsoft.com/office/2006/metadata/properties" xmlns:ns2="dbde20d2-c1f5-404e-8ce1-e94563855d76" targetNamespace="http://schemas.microsoft.com/office/2006/metadata/properties" ma:root="true" ma:fieldsID="b12729482a1369a071f2446ce75c6a33" ns2:_="">
    <xsd:import namespace="dbde20d2-c1f5-404e-8ce1-e94563855d76"/>
    <xsd:element name="properties">
      <xsd:complexType>
        <xsd:sequence>
          <xsd:element name="documentManagement">
            <xsd:complexType>
              <xsd:all>
                <xsd:element ref="ns2:MediaServiceMetadata" minOccurs="0"/>
                <xsd:element ref="ns2:MediaServiceFastMetadata"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bde20d2-c1f5-404e-8ce1-e94563855d7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3.xml><?xml version="1.0" encoding="utf-8"?>
<EsriMapsInfo xmlns="ESRI.ArcGIS.Mapping.OfficeIntegration.PowerPointInfo">
  <Version>Version1</Version>
  <RequiresSignIn>False</RequiresSignIn>
</EsriMapsInfo>
</file>

<file path=customXml/item44.xml><?xml version="1.0" encoding="utf-8"?>
<EsriMapsInfo xmlns="ESRI.ArcGIS.Mapping.OfficeIntegration.PowerPointInfo">
  <Version>Version1</Version>
  <RequiresSignIn>False</RequiresSignIn>
</EsriMapsInfo>
</file>

<file path=customXml/item45.xml><?xml version="1.0" encoding="utf-8"?>
<EsriMapsInfo xmlns="ESRI.ArcGIS.Mapping.OfficeIntegration.PowerPointInfo">
  <Version>Version1</Version>
  <RequiresSignIn>False</RequiresSignIn>
</EsriMapsInfo>
</file>

<file path=customXml/item46.xml><?xml version="1.0" encoding="utf-8"?>
<EsriMapsInfo xmlns="ESRI.ArcGIS.Mapping.OfficeIntegration.PowerPointInfo">
  <Version>Version1</Version>
  <RequiresSignIn>False</RequiresSignIn>
</EsriMapsInfo>
</file>

<file path=customXml/item47.xml><?xml version="1.0" encoding="utf-8"?>
<EsriMapsInfo xmlns="ESRI.ArcGIS.Mapping.OfficeIntegration.PowerPointInfo">
  <Version>Version1</Version>
  <RequiresSignIn>False</RequiresSignIn>
</EsriMapsInfo>
</file>

<file path=customXml/item48.xml><?xml version="1.0" encoding="utf-8"?>
<EsriMapsInfo xmlns="ESRI.ArcGIS.Mapping.OfficeIntegration.PowerPointInfo">
  <Version>Version1</Version>
  <RequiresSignIn>False</RequiresSignIn>
</EsriMapsInfo>
</file>

<file path=customXml/item49.xml><?xml version="1.0" encoding="utf-8"?>
<EsriMapsInfo xmlns="ESRI.ArcGIS.Mapping.OfficeIntegration.PowerPointInfo">
  <Version>Version1</Version>
  <RequiresSignIn>False</RequiresSignIn>
</EsriMapsInfo>
</file>

<file path=customXml/item5.xml><?xml version="1.0" encoding="utf-8"?>
<EsriMapsInfo xmlns="ESRI.ArcGIS.Mapping.OfficeIntegration.PowerPointInfo">
  <Version>Version1</Version>
  <RequiresSignIn>False</RequiresSignIn>
</EsriMapsInfo>
</file>

<file path=customXml/item50.xml><?xml version="1.0" encoding="utf-8"?>
<EsriMapsInfo xmlns="ESRI.ArcGIS.Mapping.OfficeIntegration.PowerPointInfo">
  <Version>Version1</Version>
  <RequiresSignIn>False</RequiresSignIn>
</EsriMapsInfo>
</file>

<file path=customXml/item51.xml><?xml version="1.0" encoding="utf-8"?>
<EsriMapsInfo xmlns="ESRI.ArcGIS.Mapping.OfficeIntegration.PowerPointInfo">
  <Version>Version1</Version>
  <RequiresSignIn>False</RequiresSignIn>
</EsriMapsInfo>
</file>

<file path=customXml/item52.xml><?xml version="1.0" encoding="utf-8"?>
<EsriMapsInfo xmlns="ESRI.ArcGIS.Mapping.OfficeIntegration.PowerPointInfo">
  <Version>Version1</Version>
  <RequiresSignIn>False</RequiresSignIn>
</EsriMapsInfo>
</file>

<file path=customXml/item53.xml><?xml version="1.0" encoding="utf-8"?>
<EsriMapsInfo xmlns="ESRI.ArcGIS.Mapping.OfficeIntegration.PowerPointInfo">
  <Version>Version1</Version>
  <RequiresSignIn>False</RequiresSignIn>
</EsriMapsInfo>
</file>

<file path=customXml/item54.xml><?xml version="1.0" encoding="utf-8"?>
<EsriMapsInfo xmlns="ESRI.ArcGIS.Mapping.OfficeIntegration.PowerPointInfo">
  <Version>Version1</Version>
  <RequiresSignIn>False</RequiresSignIn>
</EsriMapsInfo>
</file>

<file path=customXml/item55.xml><?xml version="1.0" encoding="utf-8"?>
<EsriMapsInfo xmlns="ESRI.ArcGIS.Mapping.OfficeIntegration.PowerPointInfo">
  <Version>Version1</Version>
  <RequiresSignIn>False</RequiresSignIn>
</EsriMapsInfo>
</file>

<file path=customXml/item56.xml><?xml version="1.0" encoding="utf-8"?>
<EsriMapsInfo xmlns="ESRI.ArcGIS.Mapping.OfficeIntegration.PowerPointInfo">
  <Version>Version1</Version>
  <RequiresSignIn>False</RequiresSignIn>
</EsriMapsInfo>
</file>

<file path=customXml/item57.xml><?xml version="1.0" encoding="utf-8"?>
<EsriMapsInfo xmlns="ESRI.ArcGIS.Mapping.OfficeIntegration.PowerPointInfo">
  <Version>Version1</Version>
  <RequiresSignIn>False</RequiresSignIn>
</EsriMapsInfo>
</file>

<file path=customXml/item58.xml><?xml version="1.0" encoding="utf-8"?>
<EsriMapsInfo xmlns="ESRI.ArcGIS.Mapping.OfficeIntegration.PowerPointInfo">
  <Version>Version1</Version>
  <RequiresSignIn>False</RequiresSignIn>
</EsriMapsInfo>
</file>

<file path=customXml/item59.xml><?xml version="1.0" encoding="utf-8"?>
<EsriMapsInfo xmlns="ESRI.ArcGIS.Mapping.OfficeIntegration.PowerPointInfo">
  <Version>Version1</Version>
  <RequiresSignIn>False</RequiresSignIn>
</EsriMapsInfo>
</file>

<file path=customXml/item6.xml><?xml version="1.0" encoding="utf-8"?>
<EsriMapsInfo xmlns="ESRI.ArcGIS.Mapping.OfficeIntegration.PowerPointInfo">
  <Version>Version1</Version>
  <RequiresSignIn>False</RequiresSignIn>
</EsriMapsInfo>
</file>

<file path=customXml/item60.xml><?xml version="1.0" encoding="utf-8"?>
<EsriMapsInfo xmlns="ESRI.ArcGIS.Mapping.OfficeIntegration.PowerPointInfo">
  <Version>Version1</Version>
  <RequiresSignIn>False</RequiresSignIn>
</EsriMapsInfo>
</file>

<file path=customXml/item61.xml><?xml version="1.0" encoding="utf-8"?>
<EsriMapsInfo xmlns="ESRI.ArcGIS.Mapping.OfficeIntegration.PowerPointInfo">
  <Version>Version1</Version>
  <RequiresSignIn>False</RequiresSignIn>
</EsriMapsInfo>
</file>

<file path=customXml/item62.xml><?xml version="1.0" encoding="utf-8"?>
<EsriMapsInfo xmlns="ESRI.ArcGIS.Mapping.OfficeIntegration.PowerPointInfo">
  <Version>Version1</Version>
  <RequiresSignIn>False</RequiresSignIn>
</EsriMapsInfo>
</file>

<file path=customXml/item63.xml><?xml version="1.0" encoding="utf-8"?>
<EsriMapsInfo xmlns="ESRI.ArcGIS.Mapping.OfficeIntegration.PowerPointInfo">
  <Version>Version1</Version>
  <RequiresSignIn>False</RequiresSignIn>
</EsriMapsInfo>
</file>

<file path=customXml/item64.xml><?xml version="1.0" encoding="utf-8"?>
<EsriMapsInfo xmlns="ESRI.ArcGIS.Mapping.OfficeIntegration.PowerPointInfo">
  <Version>Version1</Version>
  <RequiresSignIn>False</RequiresSignIn>
</EsriMapsInfo>
</file>

<file path=customXml/item65.xml><?xml version="1.0" encoding="utf-8"?>
<EsriMapsInfo xmlns="ESRI.ArcGIS.Mapping.OfficeIntegration.PowerPointInfo">
  <Version>Version1</Version>
  <RequiresSignIn>False</RequiresSignIn>
</EsriMapsInfo>
</file>

<file path=customXml/item66.xml><?xml version="1.0" encoding="utf-8"?>
<EsriMapsInfo xmlns="ESRI.ArcGIS.Mapping.OfficeIntegration.PowerPointInfo">
  <Version>Version1</Version>
  <RequiresSignIn>False</RequiresSignIn>
</EsriMapsInfo>
</file>

<file path=customXml/item67.xml><?xml version="1.0" encoding="utf-8"?>
<EsriMapsInfo xmlns="ESRI.ArcGIS.Mapping.OfficeIntegration.PowerPointInfo">
  <Version>Version1</Version>
  <RequiresSignIn>False</RequiresSignIn>
</EsriMapsInfo>
</file>

<file path=customXml/item68.xml><?xml version="1.0" encoding="utf-8"?>
<EsriMapsInfo xmlns="ESRI.ArcGIS.Mapping.OfficeIntegration.PowerPointInfo">
  <Version>Version1</Version>
  <RequiresSignIn>False</RequiresSignIn>
</EsriMapsInfo>
</file>

<file path=customXml/item69.xml><?xml version="1.0" encoding="utf-8"?>
<EsriMapsInfo xmlns="ESRI.ArcGIS.Mapping.OfficeIntegration.PowerPointInfo">
  <Version>Version1</Version>
  <RequiresSignIn>False</RequiresSignIn>
</EsriMapsInfo>
</file>

<file path=customXml/item7.xml><?xml version="1.0" encoding="utf-8"?>
<EsriMapsInfo xmlns="ESRI.ArcGIS.Mapping.OfficeIntegration.PowerPointInfo">
  <Version>Version1</Version>
  <RequiresSignIn>False</RequiresSignIn>
</EsriMapsInfo>
</file>

<file path=customXml/item8.xml><?xml version="1.0" encoding="utf-8"?>
<?mso-contentType ?>
<FormTemplates xmlns="http://schemas.microsoft.com/sharepoint/v3/contenttype/forms">
  <Display>DocumentLibraryForm</Display>
  <Edit>DocumentLibraryForm</Edit>
  <New>DocumentLibraryForm</New>
</FormTemplates>
</file>

<file path=customXml/item9.xml><?xml version="1.0" encoding="utf-8"?>
<EsriMapsInfo xmlns="ESRI.ArcGIS.Mapping.OfficeIntegration.PowerPointInfo">
  <Version>Version1</Version>
  <RequiresSignIn>False</RequiresSignIn>
</EsriMapsInfo>
</file>

<file path=customXml/itemProps1.xml><?xml version="1.0" encoding="utf-8"?>
<ds:datastoreItem xmlns:ds="http://schemas.openxmlformats.org/officeDocument/2006/customXml" ds:itemID="{E86D92FA-9CBB-4678-AC3A-C5B1AF82A090}">
  <ds:schemaRefs>
    <ds:schemaRef ds:uri="ESRI.ArcGIS.Mapping.OfficeIntegration.PowerPointInfo"/>
  </ds:schemaRefs>
</ds:datastoreItem>
</file>

<file path=customXml/itemProps10.xml><?xml version="1.0" encoding="utf-8"?>
<ds:datastoreItem xmlns:ds="http://schemas.openxmlformats.org/officeDocument/2006/customXml" ds:itemID="{4B9DAB50-2208-444F-9F2B-EAD72B657EEB}">
  <ds:schemaRefs>
    <ds:schemaRef ds:uri="ESRI.ArcGIS.Mapping.OfficeIntegration.PowerPointInfo"/>
  </ds:schemaRefs>
</ds:datastoreItem>
</file>

<file path=customXml/itemProps11.xml><?xml version="1.0" encoding="utf-8"?>
<ds:datastoreItem xmlns:ds="http://schemas.openxmlformats.org/officeDocument/2006/customXml" ds:itemID="{550CA433-AEC3-46F3-9271-A6557C41FE93}">
  <ds:schemaRefs>
    <ds:schemaRef ds:uri="ESRI.ArcGIS.Mapping.OfficeIntegration.PowerPointInfo"/>
  </ds:schemaRefs>
</ds:datastoreItem>
</file>

<file path=customXml/itemProps12.xml><?xml version="1.0" encoding="utf-8"?>
<ds:datastoreItem xmlns:ds="http://schemas.openxmlformats.org/officeDocument/2006/customXml" ds:itemID="{95FEEAE5-1A4B-4991-A106-7315E5FD6E56}">
  <ds:schemaRefs>
    <ds:schemaRef ds:uri="ESRI.ArcGIS.Mapping.OfficeIntegration.PowerPointInfo"/>
  </ds:schemaRefs>
</ds:datastoreItem>
</file>

<file path=customXml/itemProps13.xml><?xml version="1.0" encoding="utf-8"?>
<ds:datastoreItem xmlns:ds="http://schemas.openxmlformats.org/officeDocument/2006/customXml" ds:itemID="{A29910A5-C782-4C67-A4C8-18A7A1A2B60F}">
  <ds:schemaRefs>
    <ds:schemaRef ds:uri="ESRI.ArcGIS.Mapping.OfficeIntegration.PowerPointInfo"/>
  </ds:schemaRefs>
</ds:datastoreItem>
</file>

<file path=customXml/itemProps14.xml><?xml version="1.0" encoding="utf-8"?>
<ds:datastoreItem xmlns:ds="http://schemas.openxmlformats.org/officeDocument/2006/customXml" ds:itemID="{E9F95B62-81B8-4FB4-9A20-969FCC63BD6A}">
  <ds:schemaRefs>
    <ds:schemaRef ds:uri="ESRI.ArcGIS.Mapping.OfficeIntegration.PowerPointInfo"/>
  </ds:schemaRefs>
</ds:datastoreItem>
</file>

<file path=customXml/itemProps15.xml><?xml version="1.0" encoding="utf-8"?>
<ds:datastoreItem xmlns:ds="http://schemas.openxmlformats.org/officeDocument/2006/customXml" ds:itemID="{FAFB21FD-BD6C-4FA2-AE1F-107996CF387B}">
  <ds:schemaRefs>
    <ds:schemaRef ds:uri="ESRI.ArcGIS.Mapping.OfficeIntegration.PowerPointInfo"/>
  </ds:schemaRefs>
</ds:datastoreItem>
</file>

<file path=customXml/itemProps16.xml><?xml version="1.0" encoding="utf-8"?>
<ds:datastoreItem xmlns:ds="http://schemas.openxmlformats.org/officeDocument/2006/customXml" ds:itemID="{2C2E327E-4D38-46F6-97E2-5E3858BE21E3}">
  <ds:schemaRefs>
    <ds:schemaRef ds:uri="dbde20d2-c1f5-404e-8ce1-e94563855d76"/>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17.xml><?xml version="1.0" encoding="utf-8"?>
<ds:datastoreItem xmlns:ds="http://schemas.openxmlformats.org/officeDocument/2006/customXml" ds:itemID="{3A0D8692-2649-40EC-B832-D4E6B9AD925B}">
  <ds:schemaRefs>
    <ds:schemaRef ds:uri="ESRI.ArcGIS.Mapping.OfficeIntegration.PowerPointInfo"/>
  </ds:schemaRefs>
</ds:datastoreItem>
</file>

<file path=customXml/itemProps18.xml><?xml version="1.0" encoding="utf-8"?>
<ds:datastoreItem xmlns:ds="http://schemas.openxmlformats.org/officeDocument/2006/customXml" ds:itemID="{4DA46F9D-B17D-4271-B6F1-10E9879D8E29}">
  <ds:schemaRefs>
    <ds:schemaRef ds:uri="ESRI.ArcGIS.Mapping.OfficeIntegration.PowerPointInfo"/>
  </ds:schemaRefs>
</ds:datastoreItem>
</file>

<file path=customXml/itemProps19.xml><?xml version="1.0" encoding="utf-8"?>
<ds:datastoreItem xmlns:ds="http://schemas.openxmlformats.org/officeDocument/2006/customXml" ds:itemID="{82366CA7-A48A-4DB4-BB6F-EDAD40B85355}">
  <ds:schemaRefs>
    <ds:schemaRef ds:uri="ESRI.ArcGIS.Mapping.OfficeIntegration.PowerPointInfo"/>
  </ds:schemaRefs>
</ds:datastoreItem>
</file>

<file path=customXml/itemProps2.xml><?xml version="1.0" encoding="utf-8"?>
<ds:datastoreItem xmlns:ds="http://schemas.openxmlformats.org/officeDocument/2006/customXml" ds:itemID="{F9AD0B84-F323-4A0B-9713-7F72FB287D1C}">
  <ds:schemaRefs>
    <ds:schemaRef ds:uri="ESRI.ArcGIS.Mapping.OfficeIntegration.PowerPointInfo"/>
  </ds:schemaRefs>
</ds:datastoreItem>
</file>

<file path=customXml/itemProps20.xml><?xml version="1.0" encoding="utf-8"?>
<ds:datastoreItem xmlns:ds="http://schemas.openxmlformats.org/officeDocument/2006/customXml" ds:itemID="{8E126224-C7BA-4FAA-B5DE-681B7FCE125A}">
  <ds:schemaRefs>
    <ds:schemaRef ds:uri="ESRI.ArcGIS.Mapping.OfficeIntegration.PowerPointInfo"/>
  </ds:schemaRefs>
</ds:datastoreItem>
</file>

<file path=customXml/itemProps21.xml><?xml version="1.0" encoding="utf-8"?>
<ds:datastoreItem xmlns:ds="http://schemas.openxmlformats.org/officeDocument/2006/customXml" ds:itemID="{9D72A713-0A4D-49B2-B7D3-8F8DF7E2A46E}">
  <ds:schemaRefs>
    <ds:schemaRef ds:uri="ESRI.ArcGIS.Mapping.OfficeIntegration.PowerPointInfo"/>
  </ds:schemaRefs>
</ds:datastoreItem>
</file>

<file path=customXml/itemProps22.xml><?xml version="1.0" encoding="utf-8"?>
<ds:datastoreItem xmlns:ds="http://schemas.openxmlformats.org/officeDocument/2006/customXml" ds:itemID="{D6069CE5-21BD-4881-9056-23C1A6B18790}">
  <ds:schemaRefs>
    <ds:schemaRef ds:uri="ESRI.ArcGIS.Mapping.OfficeIntegration.PowerPointInfo"/>
  </ds:schemaRefs>
</ds:datastoreItem>
</file>

<file path=customXml/itemProps23.xml><?xml version="1.0" encoding="utf-8"?>
<ds:datastoreItem xmlns:ds="http://schemas.openxmlformats.org/officeDocument/2006/customXml" ds:itemID="{F8B80AC9-DA73-405B-B2A9-DA4874E6A5B8}">
  <ds:schemaRefs>
    <ds:schemaRef ds:uri="ESRI.ArcGIS.Mapping.OfficeIntegration.PowerPointInfo"/>
  </ds:schemaRefs>
</ds:datastoreItem>
</file>

<file path=customXml/itemProps24.xml><?xml version="1.0" encoding="utf-8"?>
<ds:datastoreItem xmlns:ds="http://schemas.openxmlformats.org/officeDocument/2006/customXml" ds:itemID="{429EB51B-774E-4865-ACD3-E3CD48F38FE4}">
  <ds:schemaRefs>
    <ds:schemaRef ds:uri="ESRI.ArcGIS.Mapping.OfficeIntegration.PowerPointInfo"/>
  </ds:schemaRefs>
</ds:datastoreItem>
</file>

<file path=customXml/itemProps25.xml><?xml version="1.0" encoding="utf-8"?>
<ds:datastoreItem xmlns:ds="http://schemas.openxmlformats.org/officeDocument/2006/customXml" ds:itemID="{91CE6CE1-D3F5-4413-8145-0DA4EA649BB6}">
  <ds:schemaRefs>
    <ds:schemaRef ds:uri="ESRI.ArcGIS.Mapping.OfficeIntegration.PowerPointInfo"/>
  </ds:schemaRefs>
</ds:datastoreItem>
</file>

<file path=customXml/itemProps26.xml><?xml version="1.0" encoding="utf-8"?>
<ds:datastoreItem xmlns:ds="http://schemas.openxmlformats.org/officeDocument/2006/customXml" ds:itemID="{C160EDF1-9165-4A2D-8933-66EFB55E81BF}">
  <ds:schemaRefs>
    <ds:schemaRef ds:uri="ESRI.ArcGIS.Mapping.OfficeIntegration.PowerPointInfo"/>
  </ds:schemaRefs>
</ds:datastoreItem>
</file>

<file path=customXml/itemProps27.xml><?xml version="1.0" encoding="utf-8"?>
<ds:datastoreItem xmlns:ds="http://schemas.openxmlformats.org/officeDocument/2006/customXml" ds:itemID="{E3492DE6-78CB-4BC6-85F0-92D5C03E1857}">
  <ds:schemaRefs>
    <ds:schemaRef ds:uri="ESRI.ArcGIS.Mapping.OfficeIntegration.PowerPointInfo"/>
  </ds:schemaRefs>
</ds:datastoreItem>
</file>

<file path=customXml/itemProps28.xml><?xml version="1.0" encoding="utf-8"?>
<ds:datastoreItem xmlns:ds="http://schemas.openxmlformats.org/officeDocument/2006/customXml" ds:itemID="{002B2482-B9F9-42FF-B1D6-E188D5587F72}">
  <ds:schemaRefs>
    <ds:schemaRef ds:uri="ESRI.ArcGIS.Mapping.OfficeIntegration.PowerPointInfo"/>
  </ds:schemaRefs>
</ds:datastoreItem>
</file>

<file path=customXml/itemProps29.xml><?xml version="1.0" encoding="utf-8"?>
<ds:datastoreItem xmlns:ds="http://schemas.openxmlformats.org/officeDocument/2006/customXml" ds:itemID="{158A8D8A-63E9-4217-8724-FBB95D2C736C}">
  <ds:schemaRefs>
    <ds:schemaRef ds:uri="ESRI.ArcGIS.Mapping.OfficeIntegration.PowerPointInfo"/>
  </ds:schemaRefs>
</ds:datastoreItem>
</file>

<file path=customXml/itemProps3.xml><?xml version="1.0" encoding="utf-8"?>
<ds:datastoreItem xmlns:ds="http://schemas.openxmlformats.org/officeDocument/2006/customXml" ds:itemID="{37502117-3BCD-45FC-B91B-364A8FB28903}">
  <ds:schemaRefs>
    <ds:schemaRef ds:uri="ESRI.ArcGIS.Mapping.OfficeIntegration.PowerPointInfo"/>
  </ds:schemaRefs>
</ds:datastoreItem>
</file>

<file path=customXml/itemProps30.xml><?xml version="1.0" encoding="utf-8"?>
<ds:datastoreItem xmlns:ds="http://schemas.openxmlformats.org/officeDocument/2006/customXml" ds:itemID="{35CAAE20-C085-4ABD-B32B-3C33486494FB}">
  <ds:schemaRefs>
    <ds:schemaRef ds:uri="ESRI.ArcGIS.Mapping.OfficeIntegration.PowerPointInfo"/>
  </ds:schemaRefs>
</ds:datastoreItem>
</file>

<file path=customXml/itemProps31.xml><?xml version="1.0" encoding="utf-8"?>
<ds:datastoreItem xmlns:ds="http://schemas.openxmlformats.org/officeDocument/2006/customXml" ds:itemID="{4CBF4582-CFC1-4B17-B83C-9603953ABC6F}">
  <ds:schemaRefs>
    <ds:schemaRef ds:uri="ESRI.ArcGIS.Mapping.OfficeIntegration.PowerPointInfo"/>
  </ds:schemaRefs>
</ds:datastoreItem>
</file>

<file path=customXml/itemProps32.xml><?xml version="1.0" encoding="utf-8"?>
<ds:datastoreItem xmlns:ds="http://schemas.openxmlformats.org/officeDocument/2006/customXml" ds:itemID="{5DE02177-8863-407D-93F4-B204AD7542C6}">
  <ds:schemaRefs>
    <ds:schemaRef ds:uri="ESRI.ArcGIS.Mapping.OfficeIntegration.PowerPointInfo"/>
  </ds:schemaRefs>
</ds:datastoreItem>
</file>

<file path=customXml/itemProps33.xml><?xml version="1.0" encoding="utf-8"?>
<ds:datastoreItem xmlns:ds="http://schemas.openxmlformats.org/officeDocument/2006/customXml" ds:itemID="{863C19BB-A91F-40E8-99D3-75A88C72E92C}">
  <ds:schemaRefs>
    <ds:schemaRef ds:uri="ESRI.ArcGIS.Mapping.OfficeIntegration.PowerPointInfo"/>
  </ds:schemaRefs>
</ds:datastoreItem>
</file>

<file path=customXml/itemProps34.xml><?xml version="1.0" encoding="utf-8"?>
<ds:datastoreItem xmlns:ds="http://schemas.openxmlformats.org/officeDocument/2006/customXml" ds:itemID="{AF831A09-6B1D-4A0A-A526-D426961D6148}">
  <ds:schemaRefs>
    <ds:schemaRef ds:uri="ESRI.ArcGIS.Mapping.OfficeIntegration.PowerPointInfo"/>
  </ds:schemaRefs>
</ds:datastoreItem>
</file>

<file path=customXml/itemProps35.xml><?xml version="1.0" encoding="utf-8"?>
<ds:datastoreItem xmlns:ds="http://schemas.openxmlformats.org/officeDocument/2006/customXml" ds:itemID="{CABD4A5E-A831-4E26-8EE1-A0B2F00CFE4D}">
  <ds:schemaRefs>
    <ds:schemaRef ds:uri="ESRI.ArcGIS.Mapping.OfficeIntegration.PowerPointInfo"/>
  </ds:schemaRefs>
</ds:datastoreItem>
</file>

<file path=customXml/itemProps36.xml><?xml version="1.0" encoding="utf-8"?>
<ds:datastoreItem xmlns:ds="http://schemas.openxmlformats.org/officeDocument/2006/customXml" ds:itemID="{2AD8B1EA-AA28-4B6F-A3BB-588C6DE307D1}">
  <ds:schemaRefs>
    <ds:schemaRef ds:uri="ESRI.ArcGIS.Mapping.OfficeIntegration.PowerPointInfo"/>
  </ds:schemaRefs>
</ds:datastoreItem>
</file>

<file path=customXml/itemProps37.xml><?xml version="1.0" encoding="utf-8"?>
<ds:datastoreItem xmlns:ds="http://schemas.openxmlformats.org/officeDocument/2006/customXml" ds:itemID="{75F5E040-A717-4034-8E0E-C42F9EDE516F}">
  <ds:schemaRefs>
    <ds:schemaRef ds:uri="ESRI.ArcGIS.Mapping.OfficeIntegration.PowerPointInfo"/>
  </ds:schemaRefs>
</ds:datastoreItem>
</file>

<file path=customXml/itemProps38.xml><?xml version="1.0" encoding="utf-8"?>
<ds:datastoreItem xmlns:ds="http://schemas.openxmlformats.org/officeDocument/2006/customXml" ds:itemID="{96C17A44-0E3D-49AF-9820-3570B3284BC3}">
  <ds:schemaRefs>
    <ds:schemaRef ds:uri="ESRI.ArcGIS.Mapping.OfficeIntegration.PowerPointInfo"/>
  </ds:schemaRefs>
</ds:datastoreItem>
</file>

<file path=customXml/itemProps39.xml><?xml version="1.0" encoding="utf-8"?>
<ds:datastoreItem xmlns:ds="http://schemas.openxmlformats.org/officeDocument/2006/customXml" ds:itemID="{B82FE97F-C7E9-435D-B411-6B9D033D1100}">
  <ds:schemaRefs>
    <ds:schemaRef ds:uri="ESRI.ArcGIS.Mapping.OfficeIntegration.PowerPointInfo"/>
  </ds:schemaRefs>
</ds:datastoreItem>
</file>

<file path=customXml/itemProps4.xml><?xml version="1.0" encoding="utf-8"?>
<ds:datastoreItem xmlns:ds="http://schemas.openxmlformats.org/officeDocument/2006/customXml" ds:itemID="{2B5E6B9D-9E3A-436F-803C-E5EDE4F70468}">
  <ds:schemaRefs>
    <ds:schemaRef ds:uri="ESRI.ArcGIS.Mapping.OfficeIntegration.PowerPointInfo"/>
  </ds:schemaRefs>
</ds:datastoreItem>
</file>

<file path=customXml/itemProps40.xml><?xml version="1.0" encoding="utf-8"?>
<ds:datastoreItem xmlns:ds="http://schemas.openxmlformats.org/officeDocument/2006/customXml" ds:itemID="{D913C42E-B07E-4B88-B472-B1AEB6848701}">
  <ds:schemaRefs>
    <ds:schemaRef ds:uri="ESRI.ArcGIS.Mapping.OfficeIntegration.PowerPointInfo"/>
  </ds:schemaRefs>
</ds:datastoreItem>
</file>

<file path=customXml/itemProps41.xml><?xml version="1.0" encoding="utf-8"?>
<ds:datastoreItem xmlns:ds="http://schemas.openxmlformats.org/officeDocument/2006/customXml" ds:itemID="{F29A557C-EF3B-44D0-8B1A-32D8543A21BE}">
  <ds:schemaRefs>
    <ds:schemaRef ds:uri="ESRI.ArcGIS.Mapping.OfficeIntegration.PowerPointInfo"/>
  </ds:schemaRefs>
</ds:datastoreItem>
</file>

<file path=customXml/itemProps42.xml><?xml version="1.0" encoding="utf-8"?>
<ds:datastoreItem xmlns:ds="http://schemas.openxmlformats.org/officeDocument/2006/customXml" ds:itemID="{0812A2F4-CF30-4D19-9470-AD9ECAA0AB38}">
  <ds:schemaRefs>
    <ds:schemaRef ds:uri="dbde20d2-c1f5-404e-8ce1-e94563855d76"/>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43.xml><?xml version="1.0" encoding="utf-8"?>
<ds:datastoreItem xmlns:ds="http://schemas.openxmlformats.org/officeDocument/2006/customXml" ds:itemID="{1AF5DF35-7183-4BB6-82E6-BC6EA4834A00}">
  <ds:schemaRefs>
    <ds:schemaRef ds:uri="ESRI.ArcGIS.Mapping.OfficeIntegration.PowerPointInfo"/>
  </ds:schemaRefs>
</ds:datastoreItem>
</file>

<file path=customXml/itemProps44.xml><?xml version="1.0" encoding="utf-8"?>
<ds:datastoreItem xmlns:ds="http://schemas.openxmlformats.org/officeDocument/2006/customXml" ds:itemID="{2F551329-C669-4800-BA74-537DDAEB18CC}">
  <ds:schemaRefs>
    <ds:schemaRef ds:uri="ESRI.ArcGIS.Mapping.OfficeIntegration.PowerPointInfo"/>
  </ds:schemaRefs>
</ds:datastoreItem>
</file>

<file path=customXml/itemProps45.xml><?xml version="1.0" encoding="utf-8"?>
<ds:datastoreItem xmlns:ds="http://schemas.openxmlformats.org/officeDocument/2006/customXml" ds:itemID="{3DFC2468-8820-4CF6-8658-555739C94718}">
  <ds:schemaRefs>
    <ds:schemaRef ds:uri="ESRI.ArcGIS.Mapping.OfficeIntegration.PowerPointInfo"/>
  </ds:schemaRefs>
</ds:datastoreItem>
</file>

<file path=customXml/itemProps46.xml><?xml version="1.0" encoding="utf-8"?>
<ds:datastoreItem xmlns:ds="http://schemas.openxmlformats.org/officeDocument/2006/customXml" ds:itemID="{91B31011-3D92-4A20-9D93-AB76F5EEF3D9}">
  <ds:schemaRefs>
    <ds:schemaRef ds:uri="ESRI.ArcGIS.Mapping.OfficeIntegration.PowerPointInfo"/>
  </ds:schemaRefs>
</ds:datastoreItem>
</file>

<file path=customXml/itemProps47.xml><?xml version="1.0" encoding="utf-8"?>
<ds:datastoreItem xmlns:ds="http://schemas.openxmlformats.org/officeDocument/2006/customXml" ds:itemID="{85CDE69E-E28E-405C-B316-EE9A1D644DB1}">
  <ds:schemaRefs>
    <ds:schemaRef ds:uri="ESRI.ArcGIS.Mapping.OfficeIntegration.PowerPointInfo"/>
  </ds:schemaRefs>
</ds:datastoreItem>
</file>

<file path=customXml/itemProps48.xml><?xml version="1.0" encoding="utf-8"?>
<ds:datastoreItem xmlns:ds="http://schemas.openxmlformats.org/officeDocument/2006/customXml" ds:itemID="{B70C02D5-80E2-4387-97D3-4177C9B18062}">
  <ds:schemaRefs>
    <ds:schemaRef ds:uri="ESRI.ArcGIS.Mapping.OfficeIntegration.PowerPointInfo"/>
  </ds:schemaRefs>
</ds:datastoreItem>
</file>

<file path=customXml/itemProps49.xml><?xml version="1.0" encoding="utf-8"?>
<ds:datastoreItem xmlns:ds="http://schemas.openxmlformats.org/officeDocument/2006/customXml" ds:itemID="{C9F9FBE7-1E8C-4ED5-9A7E-8BC5013C73AF}">
  <ds:schemaRefs>
    <ds:schemaRef ds:uri="ESRI.ArcGIS.Mapping.OfficeIntegration.PowerPointInfo"/>
  </ds:schemaRefs>
</ds:datastoreItem>
</file>

<file path=customXml/itemProps5.xml><?xml version="1.0" encoding="utf-8"?>
<ds:datastoreItem xmlns:ds="http://schemas.openxmlformats.org/officeDocument/2006/customXml" ds:itemID="{7E9EE3FB-0A9D-46C9-960D-9551BF84DDAE}">
  <ds:schemaRefs>
    <ds:schemaRef ds:uri="ESRI.ArcGIS.Mapping.OfficeIntegration.PowerPointInfo"/>
  </ds:schemaRefs>
</ds:datastoreItem>
</file>

<file path=customXml/itemProps50.xml><?xml version="1.0" encoding="utf-8"?>
<ds:datastoreItem xmlns:ds="http://schemas.openxmlformats.org/officeDocument/2006/customXml" ds:itemID="{16BCF4E6-339C-4120-9B44-842F5B677EC2}">
  <ds:schemaRefs>
    <ds:schemaRef ds:uri="ESRI.ArcGIS.Mapping.OfficeIntegration.PowerPointInfo"/>
  </ds:schemaRefs>
</ds:datastoreItem>
</file>

<file path=customXml/itemProps51.xml><?xml version="1.0" encoding="utf-8"?>
<ds:datastoreItem xmlns:ds="http://schemas.openxmlformats.org/officeDocument/2006/customXml" ds:itemID="{05638F46-36AD-4967-93B2-D5AD2D67BDBD}">
  <ds:schemaRefs>
    <ds:schemaRef ds:uri="ESRI.ArcGIS.Mapping.OfficeIntegration.PowerPointInfo"/>
  </ds:schemaRefs>
</ds:datastoreItem>
</file>

<file path=customXml/itemProps52.xml><?xml version="1.0" encoding="utf-8"?>
<ds:datastoreItem xmlns:ds="http://schemas.openxmlformats.org/officeDocument/2006/customXml" ds:itemID="{605556FE-5CE3-4D51-8784-C7C80D74557A}">
  <ds:schemaRefs>
    <ds:schemaRef ds:uri="ESRI.ArcGIS.Mapping.OfficeIntegration.PowerPointInfo"/>
  </ds:schemaRefs>
</ds:datastoreItem>
</file>

<file path=customXml/itemProps53.xml><?xml version="1.0" encoding="utf-8"?>
<ds:datastoreItem xmlns:ds="http://schemas.openxmlformats.org/officeDocument/2006/customXml" ds:itemID="{4D9EB598-8D15-4668-876F-B2D5649BD3E4}">
  <ds:schemaRefs>
    <ds:schemaRef ds:uri="ESRI.ArcGIS.Mapping.OfficeIntegration.PowerPointInfo"/>
  </ds:schemaRefs>
</ds:datastoreItem>
</file>

<file path=customXml/itemProps54.xml><?xml version="1.0" encoding="utf-8"?>
<ds:datastoreItem xmlns:ds="http://schemas.openxmlformats.org/officeDocument/2006/customXml" ds:itemID="{91BBF9B5-E37A-4533-9F43-2DDD35FB1472}">
  <ds:schemaRefs>
    <ds:schemaRef ds:uri="ESRI.ArcGIS.Mapping.OfficeIntegration.PowerPointInfo"/>
  </ds:schemaRefs>
</ds:datastoreItem>
</file>

<file path=customXml/itemProps55.xml><?xml version="1.0" encoding="utf-8"?>
<ds:datastoreItem xmlns:ds="http://schemas.openxmlformats.org/officeDocument/2006/customXml" ds:itemID="{9CEB5DD0-E47E-46F2-95A3-4F7A5AB877FC}">
  <ds:schemaRefs>
    <ds:schemaRef ds:uri="ESRI.ArcGIS.Mapping.OfficeIntegration.PowerPointInfo"/>
  </ds:schemaRefs>
</ds:datastoreItem>
</file>

<file path=customXml/itemProps56.xml><?xml version="1.0" encoding="utf-8"?>
<ds:datastoreItem xmlns:ds="http://schemas.openxmlformats.org/officeDocument/2006/customXml" ds:itemID="{F366BFF3-1FE6-4E77-9FE0-3DC14DFE7025}">
  <ds:schemaRefs>
    <ds:schemaRef ds:uri="ESRI.ArcGIS.Mapping.OfficeIntegration.PowerPointInfo"/>
  </ds:schemaRefs>
</ds:datastoreItem>
</file>

<file path=customXml/itemProps57.xml><?xml version="1.0" encoding="utf-8"?>
<ds:datastoreItem xmlns:ds="http://schemas.openxmlformats.org/officeDocument/2006/customXml" ds:itemID="{D922D6D7-28C9-4068-A8A6-EC76DA22156D}">
  <ds:schemaRefs>
    <ds:schemaRef ds:uri="ESRI.ArcGIS.Mapping.OfficeIntegration.PowerPointInfo"/>
  </ds:schemaRefs>
</ds:datastoreItem>
</file>

<file path=customXml/itemProps58.xml><?xml version="1.0" encoding="utf-8"?>
<ds:datastoreItem xmlns:ds="http://schemas.openxmlformats.org/officeDocument/2006/customXml" ds:itemID="{3E729C35-59D8-4C58-BE6D-7CBBF121CB3E}">
  <ds:schemaRefs>
    <ds:schemaRef ds:uri="ESRI.ArcGIS.Mapping.OfficeIntegration.PowerPointInfo"/>
  </ds:schemaRefs>
</ds:datastoreItem>
</file>

<file path=customXml/itemProps59.xml><?xml version="1.0" encoding="utf-8"?>
<ds:datastoreItem xmlns:ds="http://schemas.openxmlformats.org/officeDocument/2006/customXml" ds:itemID="{3105B6F7-3C68-4733-87F8-CD8B32F8C321}">
  <ds:schemaRefs>
    <ds:schemaRef ds:uri="ESRI.ArcGIS.Mapping.OfficeIntegration.PowerPointInfo"/>
  </ds:schemaRefs>
</ds:datastoreItem>
</file>

<file path=customXml/itemProps6.xml><?xml version="1.0" encoding="utf-8"?>
<ds:datastoreItem xmlns:ds="http://schemas.openxmlformats.org/officeDocument/2006/customXml" ds:itemID="{8AA137C9-33A7-47F0-B147-C231A3480165}">
  <ds:schemaRefs>
    <ds:schemaRef ds:uri="ESRI.ArcGIS.Mapping.OfficeIntegration.PowerPointInfo"/>
  </ds:schemaRefs>
</ds:datastoreItem>
</file>

<file path=customXml/itemProps60.xml><?xml version="1.0" encoding="utf-8"?>
<ds:datastoreItem xmlns:ds="http://schemas.openxmlformats.org/officeDocument/2006/customXml" ds:itemID="{62F42BF9-6462-4B91-A4EE-2304701BA48D}">
  <ds:schemaRefs>
    <ds:schemaRef ds:uri="ESRI.ArcGIS.Mapping.OfficeIntegration.PowerPointInfo"/>
  </ds:schemaRefs>
</ds:datastoreItem>
</file>

<file path=customXml/itemProps61.xml><?xml version="1.0" encoding="utf-8"?>
<ds:datastoreItem xmlns:ds="http://schemas.openxmlformats.org/officeDocument/2006/customXml" ds:itemID="{8611D0DA-7671-49DD-993F-75F9177E8C47}">
  <ds:schemaRefs>
    <ds:schemaRef ds:uri="ESRI.ArcGIS.Mapping.OfficeIntegration.PowerPointInfo"/>
  </ds:schemaRefs>
</ds:datastoreItem>
</file>

<file path=customXml/itemProps62.xml><?xml version="1.0" encoding="utf-8"?>
<ds:datastoreItem xmlns:ds="http://schemas.openxmlformats.org/officeDocument/2006/customXml" ds:itemID="{CA035353-C76C-4F57-8D0B-F7D54DF6BFF4}">
  <ds:schemaRefs>
    <ds:schemaRef ds:uri="ESRI.ArcGIS.Mapping.OfficeIntegration.PowerPointInfo"/>
  </ds:schemaRefs>
</ds:datastoreItem>
</file>

<file path=customXml/itemProps63.xml><?xml version="1.0" encoding="utf-8"?>
<ds:datastoreItem xmlns:ds="http://schemas.openxmlformats.org/officeDocument/2006/customXml" ds:itemID="{B7CD3A49-1AED-462A-8645-6230C5D967B2}">
  <ds:schemaRefs>
    <ds:schemaRef ds:uri="ESRI.ArcGIS.Mapping.OfficeIntegration.PowerPointInfo"/>
  </ds:schemaRefs>
</ds:datastoreItem>
</file>

<file path=customXml/itemProps64.xml><?xml version="1.0" encoding="utf-8"?>
<ds:datastoreItem xmlns:ds="http://schemas.openxmlformats.org/officeDocument/2006/customXml" ds:itemID="{172EA25B-E45A-4898-89BA-EFBD746A89A6}">
  <ds:schemaRefs>
    <ds:schemaRef ds:uri="ESRI.ArcGIS.Mapping.OfficeIntegration.PowerPointInfo"/>
  </ds:schemaRefs>
</ds:datastoreItem>
</file>

<file path=customXml/itemProps65.xml><?xml version="1.0" encoding="utf-8"?>
<ds:datastoreItem xmlns:ds="http://schemas.openxmlformats.org/officeDocument/2006/customXml" ds:itemID="{08063CDA-5CA9-4881-B0A3-A534ACC45DD7}">
  <ds:schemaRefs>
    <ds:schemaRef ds:uri="ESRI.ArcGIS.Mapping.OfficeIntegration.PowerPointInfo"/>
  </ds:schemaRefs>
</ds:datastoreItem>
</file>

<file path=customXml/itemProps66.xml><?xml version="1.0" encoding="utf-8"?>
<ds:datastoreItem xmlns:ds="http://schemas.openxmlformats.org/officeDocument/2006/customXml" ds:itemID="{51810C8C-EAB8-4673-B384-9B3497953FEA}">
  <ds:schemaRefs>
    <ds:schemaRef ds:uri="ESRI.ArcGIS.Mapping.OfficeIntegration.PowerPointInfo"/>
  </ds:schemaRefs>
</ds:datastoreItem>
</file>

<file path=customXml/itemProps67.xml><?xml version="1.0" encoding="utf-8"?>
<ds:datastoreItem xmlns:ds="http://schemas.openxmlformats.org/officeDocument/2006/customXml" ds:itemID="{452C9B5A-41A6-47A1-9D8D-28939F55A4A3}">
  <ds:schemaRefs>
    <ds:schemaRef ds:uri="ESRI.ArcGIS.Mapping.OfficeIntegration.PowerPointInfo"/>
  </ds:schemaRefs>
</ds:datastoreItem>
</file>

<file path=customXml/itemProps68.xml><?xml version="1.0" encoding="utf-8"?>
<ds:datastoreItem xmlns:ds="http://schemas.openxmlformats.org/officeDocument/2006/customXml" ds:itemID="{95873621-DB13-41FD-A09C-68FF686309ED}">
  <ds:schemaRefs>
    <ds:schemaRef ds:uri="ESRI.ArcGIS.Mapping.OfficeIntegration.PowerPointInfo"/>
  </ds:schemaRefs>
</ds:datastoreItem>
</file>

<file path=customXml/itemProps69.xml><?xml version="1.0" encoding="utf-8"?>
<ds:datastoreItem xmlns:ds="http://schemas.openxmlformats.org/officeDocument/2006/customXml" ds:itemID="{9EDBD9C2-8A96-4F0D-B62F-31CA39B65FCD}">
  <ds:schemaRefs>
    <ds:schemaRef ds:uri="ESRI.ArcGIS.Mapping.OfficeIntegration.PowerPointInfo"/>
  </ds:schemaRefs>
</ds:datastoreItem>
</file>

<file path=customXml/itemProps7.xml><?xml version="1.0" encoding="utf-8"?>
<ds:datastoreItem xmlns:ds="http://schemas.openxmlformats.org/officeDocument/2006/customXml" ds:itemID="{B8CCCA3B-599B-4D67-A245-E066C4A570A0}">
  <ds:schemaRefs>
    <ds:schemaRef ds:uri="ESRI.ArcGIS.Mapping.OfficeIntegration.PowerPointInfo"/>
  </ds:schemaRefs>
</ds:datastoreItem>
</file>

<file path=customXml/itemProps8.xml><?xml version="1.0" encoding="utf-8"?>
<ds:datastoreItem xmlns:ds="http://schemas.openxmlformats.org/officeDocument/2006/customXml" ds:itemID="{CCC379B2-4D8A-4224-BDA2-37CAB5D48555}">
  <ds:schemaRefs>
    <ds:schemaRef ds:uri="http://schemas.microsoft.com/sharepoint/v3/contenttype/forms"/>
  </ds:schemaRefs>
</ds:datastoreItem>
</file>

<file path=customXml/itemProps9.xml><?xml version="1.0" encoding="utf-8"?>
<ds:datastoreItem xmlns:ds="http://schemas.openxmlformats.org/officeDocument/2006/customXml" ds:itemID="{0EDC2E25-8DE5-4BFE-A530-60F82B98EA72}">
  <ds:schemaRefs>
    <ds:schemaRef ds:uri="ESRI.ArcGIS.Mapping.OfficeIntegration.PowerPointInfo"/>
  </ds:schemaRefs>
</ds:datastoreItem>
</file>

<file path=docProps/app.xml><?xml version="1.0" encoding="utf-8"?>
<Properties xmlns="http://schemas.openxmlformats.org/officeDocument/2006/extended-properties" xmlns:vt="http://schemas.openxmlformats.org/officeDocument/2006/docPropsVTypes">
  <Template/>
  <Application>Microsoft Office PowerPoint</Application>
  <PresentationFormat>Widescreen</PresentationFormat>
  <Slides>21</Slides>
  <Notes>1</Notes>
  <HiddenSlides>0</HiddenSlide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Office Theme</vt:lpstr>
      <vt:lpstr>PowerPoint Presentation</vt:lpstr>
      <vt:lpstr>Agenda</vt:lpstr>
      <vt:lpstr>Agenda</vt:lpstr>
      <vt:lpstr>Recap – NA Standards </vt:lpstr>
      <vt:lpstr>Recap – Provider Classification </vt:lpstr>
      <vt:lpstr>Recap: Provider Address correction opportunities  </vt:lpstr>
      <vt:lpstr>Recap: Two important deadlines  </vt:lpstr>
      <vt:lpstr>Agenda</vt:lpstr>
      <vt:lpstr>Artifacts published Aug 18, 2025</vt:lpstr>
      <vt:lpstr>NA Review Process </vt:lpstr>
      <vt:lpstr>Isolated Outlier review for PY2027</vt:lpstr>
      <vt:lpstr>PTNP Round 2 of 2025</vt:lpstr>
      <vt:lpstr>Agenda</vt:lpstr>
      <vt:lpstr>PTNP Changes</vt:lpstr>
      <vt:lpstr>PTNP Changes Summary</vt:lpstr>
      <vt:lpstr>PTNP Changes Details Adoption of CMS GACH list for F001: Acute Inpatient Hospital</vt:lpstr>
      <vt:lpstr>PTNP Changes Details Addition (restoration) of Pharmacies as criteria A280: Pharmacy </vt:lpstr>
      <vt:lpstr>PTNP Changes Details Removal of Internal Medicine for P038: Primary Care – Adult</vt:lpstr>
      <vt:lpstr>PTNP Changes Details (LATER) Suggested removal of seeding reliant on Internal Medicine</vt:lpstr>
      <vt:lpstr>PTNP Changes Details (LATER) Suggested removal of seeding reliant on single classification in opposition to others</vt:lpstr>
      <vt:lpstr>          Discussions &amp; Questions</vt:lpstr>
    </vt:vector>
  </TitlesOfParts>
  <Company>State of Arkansas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Tonmoy Dasgupta</dc:creator>
  <cp:revision>1</cp:revision>
  <cp:lastPrinted>2018-07-09T13:27:25Z</cp:lastPrinted>
  <dcterms:created xsi:type="dcterms:W3CDTF">2014-08-27T18:19:22Z</dcterms:created>
  <dcterms:modified xsi:type="dcterms:W3CDTF">2025-08-19T14:42:43Z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0x01010006108E0C96E4E44E9AFF0E2361A40A86</vt:lpwstr>
  </property>
</Properties>
</file>